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714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D69A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7664" y="146304"/>
            <a:ext cx="1021079" cy="45720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657191"/>
            <a:ext cx="7429428" cy="4200808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2657191"/>
            <a:ext cx="3642233" cy="4200808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475" y="4786376"/>
            <a:ext cx="7413952" cy="2071624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99744" y="987552"/>
            <a:ext cx="2575560" cy="563879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4513579"/>
            <a:ext cx="670598" cy="107388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7244" y="2296744"/>
            <a:ext cx="5441315" cy="1416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0D69AE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0D69AE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0D69AE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CFC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12192000" cy="6038215"/>
          </a:xfrm>
          <a:custGeom>
            <a:avLst/>
            <a:gdLst/>
            <a:ahLst/>
            <a:cxnLst/>
            <a:rect l="l" t="t" r="r" b="b"/>
            <a:pathLst>
              <a:path w="12192000" h="6038215">
                <a:moveTo>
                  <a:pt x="12192000" y="0"/>
                </a:moveTo>
                <a:lnTo>
                  <a:pt x="0" y="0"/>
                </a:lnTo>
                <a:lnTo>
                  <a:pt x="0" y="6038088"/>
                </a:lnTo>
                <a:lnTo>
                  <a:pt x="12192000" y="6038088"/>
                </a:lnTo>
                <a:lnTo>
                  <a:pt x="12192000" y="0"/>
                </a:lnTo>
                <a:close/>
              </a:path>
            </a:pathLst>
          </a:custGeom>
          <a:solidFill>
            <a:srgbClr val="0D69A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828262"/>
            <a:ext cx="7455534" cy="4223757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513579"/>
            <a:ext cx="670598" cy="1073886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9744" y="987552"/>
            <a:ext cx="2575560" cy="56387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0D69AE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CFCF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027664" y="146304"/>
            <a:ext cx="1021079" cy="45720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8153400" y="0"/>
            <a:ext cx="4038600" cy="45720"/>
          </a:xfrm>
          <a:custGeom>
            <a:avLst/>
            <a:gdLst/>
            <a:ahLst/>
            <a:cxnLst/>
            <a:rect l="l" t="t" r="r" b="b"/>
            <a:pathLst>
              <a:path w="4038600" h="45720">
                <a:moveTo>
                  <a:pt x="4038600" y="0"/>
                </a:moveTo>
                <a:lnTo>
                  <a:pt x="0" y="0"/>
                </a:lnTo>
                <a:lnTo>
                  <a:pt x="0" y="45720"/>
                </a:lnTo>
                <a:lnTo>
                  <a:pt x="4038600" y="45720"/>
                </a:lnTo>
                <a:lnTo>
                  <a:pt x="4038600" y="0"/>
                </a:lnTo>
                <a:close/>
              </a:path>
            </a:pathLst>
          </a:custGeom>
          <a:solidFill>
            <a:srgbClr val="0D69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3325367" y="0"/>
            <a:ext cx="4910455" cy="45720"/>
          </a:xfrm>
          <a:custGeom>
            <a:avLst/>
            <a:gdLst/>
            <a:ahLst/>
            <a:cxnLst/>
            <a:rect l="l" t="t" r="r" b="b"/>
            <a:pathLst>
              <a:path w="4910455" h="45720">
                <a:moveTo>
                  <a:pt x="4910328" y="0"/>
                </a:moveTo>
                <a:lnTo>
                  <a:pt x="0" y="0"/>
                </a:lnTo>
                <a:lnTo>
                  <a:pt x="0" y="45720"/>
                </a:lnTo>
                <a:lnTo>
                  <a:pt x="4910328" y="45720"/>
                </a:lnTo>
                <a:lnTo>
                  <a:pt x="4910328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0" y="0"/>
            <a:ext cx="4657725" cy="45720"/>
          </a:xfrm>
          <a:custGeom>
            <a:avLst/>
            <a:gdLst/>
            <a:ahLst/>
            <a:cxnLst/>
            <a:rect l="l" t="t" r="r" b="b"/>
            <a:pathLst>
              <a:path w="4657725" h="45720">
                <a:moveTo>
                  <a:pt x="4657344" y="0"/>
                </a:moveTo>
                <a:lnTo>
                  <a:pt x="0" y="0"/>
                </a:lnTo>
                <a:lnTo>
                  <a:pt x="0" y="45720"/>
                </a:lnTo>
                <a:lnTo>
                  <a:pt x="4657344" y="45720"/>
                </a:lnTo>
                <a:lnTo>
                  <a:pt x="465734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4513579"/>
            <a:ext cx="670598" cy="107388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7244" y="313385"/>
            <a:ext cx="9551035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0D69AE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7244" y="1137381"/>
            <a:ext cx="8562975" cy="3348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314190" y="6457258"/>
            <a:ext cx="3568700" cy="1593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7244" y="6457258"/>
            <a:ext cx="487044" cy="1593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117326" y="6457258"/>
            <a:ext cx="198754" cy="1593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Relationship Id="rId9" Type="http://schemas.openxmlformats.org/officeDocument/2006/relationships/image" Target="../media/image3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10290" y="6469958"/>
            <a:ext cx="54610" cy="13398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r>
              <a:rPr sz="800" spc="-5" dirty="0">
                <a:solidFill>
                  <a:srgbClr val="888888"/>
                </a:solidFill>
                <a:latin typeface="Segoe UI"/>
                <a:cs typeface="Segoe UI"/>
              </a:rPr>
              <a:t>1</a:t>
            </a:r>
            <a:endParaRPr sz="8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32447" y="0"/>
            <a:ext cx="5559552" cy="6858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xfrm>
            <a:off x="1066800" y="1739519"/>
            <a:ext cx="5441315" cy="1416050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2700" marR="5080">
              <a:lnSpc>
                <a:spcPts val="5190"/>
              </a:lnSpc>
              <a:spcBef>
                <a:spcPts val="750"/>
              </a:spcBef>
            </a:pPr>
            <a:r>
              <a:rPr sz="4800" dirty="0">
                <a:solidFill>
                  <a:srgbClr val="FFFFFF"/>
                </a:solidFill>
              </a:rPr>
              <a:t>Project</a:t>
            </a:r>
            <a:r>
              <a:rPr sz="4800" spc="-50" dirty="0">
                <a:solidFill>
                  <a:srgbClr val="FFFFFF"/>
                </a:solidFill>
              </a:rPr>
              <a:t> </a:t>
            </a:r>
            <a:r>
              <a:rPr sz="4800" spc="-10" dirty="0">
                <a:solidFill>
                  <a:srgbClr val="FFFFFF"/>
                </a:solidFill>
              </a:rPr>
              <a:t>Integration Management</a:t>
            </a:r>
            <a:endParaRPr sz="480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6564" y="2447544"/>
            <a:ext cx="10525435" cy="441045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45" dirty="0"/>
              <a:t> </a:t>
            </a:r>
            <a:r>
              <a:rPr dirty="0"/>
              <a:t>comprises</a:t>
            </a:r>
            <a:r>
              <a:rPr spc="-30" dirty="0"/>
              <a:t> </a:t>
            </a:r>
            <a:r>
              <a:rPr dirty="0"/>
              <a:t>Project</a:t>
            </a:r>
            <a:r>
              <a:rPr spc="-40" dirty="0"/>
              <a:t> </a:t>
            </a:r>
            <a:r>
              <a:rPr dirty="0"/>
              <a:t>Management</a:t>
            </a:r>
            <a:r>
              <a:rPr spc="-45" dirty="0"/>
              <a:t> </a:t>
            </a:r>
            <a:r>
              <a:rPr spc="-10" dirty="0"/>
              <a:t>Plan?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004815" y="1834895"/>
            <a:ext cx="2177415" cy="4237990"/>
            <a:chOff x="5004815" y="1834895"/>
            <a:chExt cx="2177415" cy="42379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13959" y="2639567"/>
              <a:ext cx="2106930" cy="12382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04815" y="1834895"/>
              <a:ext cx="2177034" cy="128092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13959" y="3371087"/>
              <a:ext cx="2106930" cy="12382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13959" y="4102607"/>
              <a:ext cx="2106930" cy="12382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13959" y="4834127"/>
              <a:ext cx="2106930" cy="123825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14543" y="1926323"/>
              <a:ext cx="1701546" cy="973086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4069079" y="5010911"/>
            <a:ext cx="792480" cy="789940"/>
            <a:chOff x="4069079" y="5010911"/>
            <a:chExt cx="792480" cy="789940"/>
          </a:xfrm>
        </p:grpSpPr>
        <p:sp>
          <p:nvSpPr>
            <p:cNvPr id="11" name="object 11"/>
            <p:cNvSpPr/>
            <p:nvPr/>
          </p:nvSpPr>
          <p:spPr>
            <a:xfrm>
              <a:off x="4069079" y="5010911"/>
              <a:ext cx="792480" cy="789940"/>
            </a:xfrm>
            <a:custGeom>
              <a:avLst/>
              <a:gdLst/>
              <a:ahLst/>
              <a:cxnLst/>
              <a:rect l="l" t="t" r="r" b="b"/>
              <a:pathLst>
                <a:path w="792479" h="789939">
                  <a:moveTo>
                    <a:pt x="396240" y="0"/>
                  </a:moveTo>
                  <a:lnTo>
                    <a:pt x="350033" y="2654"/>
                  </a:lnTo>
                  <a:lnTo>
                    <a:pt x="305390" y="10421"/>
                  </a:lnTo>
                  <a:lnTo>
                    <a:pt x="262611" y="23004"/>
                  </a:lnTo>
                  <a:lnTo>
                    <a:pt x="221990" y="40108"/>
                  </a:lnTo>
                  <a:lnTo>
                    <a:pt x="183827" y="61436"/>
                  </a:lnTo>
                  <a:lnTo>
                    <a:pt x="148418" y="86694"/>
                  </a:lnTo>
                  <a:lnTo>
                    <a:pt x="116062" y="115585"/>
                  </a:lnTo>
                  <a:lnTo>
                    <a:pt x="87054" y="147814"/>
                  </a:lnTo>
                  <a:lnTo>
                    <a:pt x="61693" y="183085"/>
                  </a:lnTo>
                  <a:lnTo>
                    <a:pt x="40277" y="221102"/>
                  </a:lnTo>
                  <a:lnTo>
                    <a:pt x="23102" y="261569"/>
                  </a:lnTo>
                  <a:lnTo>
                    <a:pt x="10465" y="304191"/>
                  </a:lnTo>
                  <a:lnTo>
                    <a:pt x="2666" y="348672"/>
                  </a:lnTo>
                  <a:lnTo>
                    <a:pt x="0" y="394716"/>
                  </a:lnTo>
                  <a:lnTo>
                    <a:pt x="2666" y="440748"/>
                  </a:lnTo>
                  <a:lnTo>
                    <a:pt x="10465" y="485220"/>
                  </a:lnTo>
                  <a:lnTo>
                    <a:pt x="23102" y="527837"/>
                  </a:lnTo>
                  <a:lnTo>
                    <a:pt x="40277" y="568302"/>
                  </a:lnTo>
                  <a:lnTo>
                    <a:pt x="61693" y="606318"/>
                  </a:lnTo>
                  <a:lnTo>
                    <a:pt x="87054" y="641590"/>
                  </a:lnTo>
                  <a:lnTo>
                    <a:pt x="116062" y="673822"/>
                  </a:lnTo>
                  <a:lnTo>
                    <a:pt x="148418" y="702717"/>
                  </a:lnTo>
                  <a:lnTo>
                    <a:pt x="183827" y="727979"/>
                  </a:lnTo>
                  <a:lnTo>
                    <a:pt x="221990" y="749312"/>
                  </a:lnTo>
                  <a:lnTo>
                    <a:pt x="262611" y="766420"/>
                  </a:lnTo>
                  <a:lnTo>
                    <a:pt x="305390" y="779007"/>
                  </a:lnTo>
                  <a:lnTo>
                    <a:pt x="350033" y="786776"/>
                  </a:lnTo>
                  <a:lnTo>
                    <a:pt x="396240" y="789432"/>
                  </a:lnTo>
                  <a:lnTo>
                    <a:pt x="442446" y="786776"/>
                  </a:lnTo>
                  <a:lnTo>
                    <a:pt x="487089" y="779007"/>
                  </a:lnTo>
                  <a:lnTo>
                    <a:pt x="529868" y="766420"/>
                  </a:lnTo>
                  <a:lnTo>
                    <a:pt x="570489" y="749312"/>
                  </a:lnTo>
                  <a:lnTo>
                    <a:pt x="608652" y="727979"/>
                  </a:lnTo>
                  <a:lnTo>
                    <a:pt x="644061" y="702717"/>
                  </a:lnTo>
                  <a:lnTo>
                    <a:pt x="676417" y="673822"/>
                  </a:lnTo>
                  <a:lnTo>
                    <a:pt x="705425" y="641590"/>
                  </a:lnTo>
                  <a:lnTo>
                    <a:pt x="730786" y="606318"/>
                  </a:lnTo>
                  <a:lnTo>
                    <a:pt x="752202" y="568302"/>
                  </a:lnTo>
                  <a:lnTo>
                    <a:pt x="769377" y="527837"/>
                  </a:lnTo>
                  <a:lnTo>
                    <a:pt x="782014" y="485220"/>
                  </a:lnTo>
                  <a:lnTo>
                    <a:pt x="789813" y="440748"/>
                  </a:lnTo>
                  <a:lnTo>
                    <a:pt x="792480" y="394716"/>
                  </a:lnTo>
                  <a:lnTo>
                    <a:pt x="789813" y="348672"/>
                  </a:lnTo>
                  <a:lnTo>
                    <a:pt x="782014" y="304191"/>
                  </a:lnTo>
                  <a:lnTo>
                    <a:pt x="769377" y="261569"/>
                  </a:lnTo>
                  <a:lnTo>
                    <a:pt x="752202" y="221102"/>
                  </a:lnTo>
                  <a:lnTo>
                    <a:pt x="730786" y="183085"/>
                  </a:lnTo>
                  <a:lnTo>
                    <a:pt x="705425" y="147814"/>
                  </a:lnTo>
                  <a:lnTo>
                    <a:pt x="676417" y="115585"/>
                  </a:lnTo>
                  <a:lnTo>
                    <a:pt x="644061" y="86694"/>
                  </a:lnTo>
                  <a:lnTo>
                    <a:pt x="608652" y="61436"/>
                  </a:lnTo>
                  <a:lnTo>
                    <a:pt x="570489" y="40108"/>
                  </a:lnTo>
                  <a:lnTo>
                    <a:pt x="529868" y="23004"/>
                  </a:lnTo>
                  <a:lnTo>
                    <a:pt x="487089" y="10421"/>
                  </a:lnTo>
                  <a:lnTo>
                    <a:pt x="442446" y="2654"/>
                  </a:lnTo>
                  <a:lnTo>
                    <a:pt x="396240" y="0"/>
                  </a:lnTo>
                  <a:close/>
                </a:path>
              </a:pathLst>
            </a:custGeom>
            <a:solidFill>
              <a:srgbClr val="094E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303775" y="5233415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4" h="323214">
                  <a:moveTo>
                    <a:pt x="17907" y="0"/>
                  </a:moveTo>
                  <a:lnTo>
                    <a:pt x="0" y="0"/>
                  </a:lnTo>
                  <a:lnTo>
                    <a:pt x="0" y="323088"/>
                  </a:lnTo>
                  <a:lnTo>
                    <a:pt x="323088" y="323088"/>
                  </a:lnTo>
                  <a:lnTo>
                    <a:pt x="323088" y="305181"/>
                  </a:lnTo>
                  <a:lnTo>
                    <a:pt x="17907" y="305181"/>
                  </a:lnTo>
                  <a:lnTo>
                    <a:pt x="17907" y="0"/>
                  </a:lnTo>
                  <a:close/>
                </a:path>
                <a:path w="323214" h="323214">
                  <a:moveTo>
                    <a:pt x="86740" y="204978"/>
                  </a:moveTo>
                  <a:lnTo>
                    <a:pt x="40132" y="204978"/>
                  </a:lnTo>
                  <a:lnTo>
                    <a:pt x="40132" y="291084"/>
                  </a:lnTo>
                  <a:lnTo>
                    <a:pt x="86740" y="291084"/>
                  </a:lnTo>
                  <a:lnTo>
                    <a:pt x="86740" y="204978"/>
                  </a:lnTo>
                  <a:close/>
                </a:path>
                <a:path w="323214" h="323214">
                  <a:moveTo>
                    <a:pt x="158496" y="169037"/>
                  </a:moveTo>
                  <a:lnTo>
                    <a:pt x="111887" y="169037"/>
                  </a:lnTo>
                  <a:lnTo>
                    <a:pt x="111887" y="291084"/>
                  </a:lnTo>
                  <a:lnTo>
                    <a:pt x="158496" y="291084"/>
                  </a:lnTo>
                  <a:lnTo>
                    <a:pt x="158496" y="169037"/>
                  </a:lnTo>
                  <a:close/>
                </a:path>
                <a:path w="323214" h="323214">
                  <a:moveTo>
                    <a:pt x="230377" y="133223"/>
                  </a:moveTo>
                  <a:lnTo>
                    <a:pt x="183641" y="133223"/>
                  </a:lnTo>
                  <a:lnTo>
                    <a:pt x="183641" y="291084"/>
                  </a:lnTo>
                  <a:lnTo>
                    <a:pt x="230377" y="291084"/>
                  </a:lnTo>
                  <a:lnTo>
                    <a:pt x="230377" y="133223"/>
                  </a:lnTo>
                  <a:close/>
                </a:path>
                <a:path w="323214" h="323214">
                  <a:moveTo>
                    <a:pt x="302133" y="97282"/>
                  </a:moveTo>
                  <a:lnTo>
                    <a:pt x="255524" y="97282"/>
                  </a:lnTo>
                  <a:lnTo>
                    <a:pt x="255524" y="291084"/>
                  </a:lnTo>
                  <a:lnTo>
                    <a:pt x="302133" y="291084"/>
                  </a:lnTo>
                  <a:lnTo>
                    <a:pt x="302133" y="97282"/>
                  </a:lnTo>
                  <a:close/>
                </a:path>
                <a:path w="323214" h="323214">
                  <a:moveTo>
                    <a:pt x="231521" y="22479"/>
                  </a:moveTo>
                  <a:lnTo>
                    <a:pt x="239013" y="35306"/>
                  </a:lnTo>
                  <a:lnTo>
                    <a:pt x="39115" y="150749"/>
                  </a:lnTo>
                  <a:lnTo>
                    <a:pt x="53975" y="176530"/>
                  </a:lnTo>
                  <a:lnTo>
                    <a:pt x="253873" y="61087"/>
                  </a:lnTo>
                  <a:lnTo>
                    <a:pt x="268159" y="61087"/>
                  </a:lnTo>
                  <a:lnTo>
                    <a:pt x="287274" y="24638"/>
                  </a:lnTo>
                  <a:lnTo>
                    <a:pt x="231521" y="22479"/>
                  </a:lnTo>
                  <a:close/>
                </a:path>
                <a:path w="323214" h="323214">
                  <a:moveTo>
                    <a:pt x="268159" y="61087"/>
                  </a:moveTo>
                  <a:lnTo>
                    <a:pt x="253873" y="61087"/>
                  </a:lnTo>
                  <a:lnTo>
                    <a:pt x="261365" y="74041"/>
                  </a:lnTo>
                  <a:lnTo>
                    <a:pt x="268159" y="610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7275576" y="4242815"/>
            <a:ext cx="792480" cy="792480"/>
            <a:chOff x="7275576" y="4242815"/>
            <a:chExt cx="792480" cy="792480"/>
          </a:xfrm>
        </p:grpSpPr>
        <p:sp>
          <p:nvSpPr>
            <p:cNvPr id="14" name="object 14"/>
            <p:cNvSpPr/>
            <p:nvPr/>
          </p:nvSpPr>
          <p:spPr>
            <a:xfrm>
              <a:off x="7275576" y="4242815"/>
              <a:ext cx="792480" cy="792480"/>
            </a:xfrm>
            <a:custGeom>
              <a:avLst/>
              <a:gdLst/>
              <a:ahLst/>
              <a:cxnLst/>
              <a:rect l="l" t="t" r="r" b="b"/>
              <a:pathLst>
                <a:path w="792479" h="792479">
                  <a:moveTo>
                    <a:pt x="396240" y="0"/>
                  </a:moveTo>
                  <a:lnTo>
                    <a:pt x="350033" y="2666"/>
                  </a:lnTo>
                  <a:lnTo>
                    <a:pt x="305390" y="10465"/>
                  </a:lnTo>
                  <a:lnTo>
                    <a:pt x="262611" y="23102"/>
                  </a:lnTo>
                  <a:lnTo>
                    <a:pt x="221990" y="40277"/>
                  </a:lnTo>
                  <a:lnTo>
                    <a:pt x="183827" y="61693"/>
                  </a:lnTo>
                  <a:lnTo>
                    <a:pt x="148418" y="87054"/>
                  </a:lnTo>
                  <a:lnTo>
                    <a:pt x="116062" y="116062"/>
                  </a:lnTo>
                  <a:lnTo>
                    <a:pt x="87054" y="148418"/>
                  </a:lnTo>
                  <a:lnTo>
                    <a:pt x="61693" y="183827"/>
                  </a:lnTo>
                  <a:lnTo>
                    <a:pt x="40277" y="221990"/>
                  </a:lnTo>
                  <a:lnTo>
                    <a:pt x="23102" y="262611"/>
                  </a:lnTo>
                  <a:lnTo>
                    <a:pt x="10465" y="305390"/>
                  </a:lnTo>
                  <a:lnTo>
                    <a:pt x="2666" y="350033"/>
                  </a:lnTo>
                  <a:lnTo>
                    <a:pt x="0" y="396239"/>
                  </a:lnTo>
                  <a:lnTo>
                    <a:pt x="2666" y="442446"/>
                  </a:lnTo>
                  <a:lnTo>
                    <a:pt x="10465" y="487089"/>
                  </a:lnTo>
                  <a:lnTo>
                    <a:pt x="23102" y="529868"/>
                  </a:lnTo>
                  <a:lnTo>
                    <a:pt x="40277" y="570489"/>
                  </a:lnTo>
                  <a:lnTo>
                    <a:pt x="61693" y="608652"/>
                  </a:lnTo>
                  <a:lnTo>
                    <a:pt x="87054" y="644061"/>
                  </a:lnTo>
                  <a:lnTo>
                    <a:pt x="116062" y="676417"/>
                  </a:lnTo>
                  <a:lnTo>
                    <a:pt x="148418" y="705425"/>
                  </a:lnTo>
                  <a:lnTo>
                    <a:pt x="183827" y="730786"/>
                  </a:lnTo>
                  <a:lnTo>
                    <a:pt x="221990" y="752202"/>
                  </a:lnTo>
                  <a:lnTo>
                    <a:pt x="262611" y="769377"/>
                  </a:lnTo>
                  <a:lnTo>
                    <a:pt x="305390" y="782014"/>
                  </a:lnTo>
                  <a:lnTo>
                    <a:pt x="350033" y="789813"/>
                  </a:lnTo>
                  <a:lnTo>
                    <a:pt x="396240" y="792479"/>
                  </a:lnTo>
                  <a:lnTo>
                    <a:pt x="442446" y="789813"/>
                  </a:lnTo>
                  <a:lnTo>
                    <a:pt x="487089" y="782014"/>
                  </a:lnTo>
                  <a:lnTo>
                    <a:pt x="529868" y="769377"/>
                  </a:lnTo>
                  <a:lnTo>
                    <a:pt x="570489" y="752202"/>
                  </a:lnTo>
                  <a:lnTo>
                    <a:pt x="608652" y="730786"/>
                  </a:lnTo>
                  <a:lnTo>
                    <a:pt x="644061" y="705425"/>
                  </a:lnTo>
                  <a:lnTo>
                    <a:pt x="676417" y="676417"/>
                  </a:lnTo>
                  <a:lnTo>
                    <a:pt x="705425" y="644061"/>
                  </a:lnTo>
                  <a:lnTo>
                    <a:pt x="730786" y="608652"/>
                  </a:lnTo>
                  <a:lnTo>
                    <a:pt x="752202" y="570489"/>
                  </a:lnTo>
                  <a:lnTo>
                    <a:pt x="769377" y="529868"/>
                  </a:lnTo>
                  <a:lnTo>
                    <a:pt x="782014" y="487089"/>
                  </a:lnTo>
                  <a:lnTo>
                    <a:pt x="789813" y="442446"/>
                  </a:lnTo>
                  <a:lnTo>
                    <a:pt x="792479" y="396239"/>
                  </a:lnTo>
                  <a:lnTo>
                    <a:pt x="789813" y="350033"/>
                  </a:lnTo>
                  <a:lnTo>
                    <a:pt x="782014" y="305390"/>
                  </a:lnTo>
                  <a:lnTo>
                    <a:pt x="769377" y="262611"/>
                  </a:lnTo>
                  <a:lnTo>
                    <a:pt x="752202" y="221990"/>
                  </a:lnTo>
                  <a:lnTo>
                    <a:pt x="730786" y="183827"/>
                  </a:lnTo>
                  <a:lnTo>
                    <a:pt x="705425" y="148418"/>
                  </a:lnTo>
                  <a:lnTo>
                    <a:pt x="676417" y="116062"/>
                  </a:lnTo>
                  <a:lnTo>
                    <a:pt x="644061" y="87054"/>
                  </a:lnTo>
                  <a:lnTo>
                    <a:pt x="608652" y="61693"/>
                  </a:lnTo>
                  <a:lnTo>
                    <a:pt x="570489" y="40277"/>
                  </a:lnTo>
                  <a:lnTo>
                    <a:pt x="529868" y="23102"/>
                  </a:lnTo>
                  <a:lnTo>
                    <a:pt x="487089" y="10465"/>
                  </a:lnTo>
                  <a:lnTo>
                    <a:pt x="442446" y="2666"/>
                  </a:lnTo>
                  <a:lnTo>
                    <a:pt x="396240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559040" y="4486655"/>
              <a:ext cx="256540" cy="338455"/>
            </a:xfrm>
            <a:custGeom>
              <a:avLst/>
              <a:gdLst/>
              <a:ahLst/>
              <a:cxnLst/>
              <a:rect l="l" t="t" r="r" b="b"/>
              <a:pathLst>
                <a:path w="256540" h="338454">
                  <a:moveTo>
                    <a:pt x="228345" y="0"/>
                  </a:moveTo>
                  <a:lnTo>
                    <a:pt x="27685" y="0"/>
                  </a:lnTo>
                  <a:lnTo>
                    <a:pt x="16930" y="2182"/>
                  </a:lnTo>
                  <a:lnTo>
                    <a:pt x="8127" y="8128"/>
                  </a:lnTo>
                  <a:lnTo>
                    <a:pt x="2182" y="16930"/>
                  </a:lnTo>
                  <a:lnTo>
                    <a:pt x="0" y="27686"/>
                  </a:lnTo>
                  <a:lnTo>
                    <a:pt x="0" y="310642"/>
                  </a:lnTo>
                  <a:lnTo>
                    <a:pt x="2182" y="321397"/>
                  </a:lnTo>
                  <a:lnTo>
                    <a:pt x="8127" y="330200"/>
                  </a:lnTo>
                  <a:lnTo>
                    <a:pt x="16930" y="336145"/>
                  </a:lnTo>
                  <a:lnTo>
                    <a:pt x="27685" y="338328"/>
                  </a:lnTo>
                  <a:lnTo>
                    <a:pt x="228345" y="338328"/>
                  </a:lnTo>
                  <a:lnTo>
                    <a:pt x="239101" y="336145"/>
                  </a:lnTo>
                  <a:lnTo>
                    <a:pt x="247903" y="330200"/>
                  </a:lnTo>
                  <a:lnTo>
                    <a:pt x="253849" y="321397"/>
                  </a:lnTo>
                  <a:lnTo>
                    <a:pt x="255232" y="314579"/>
                  </a:lnTo>
                  <a:lnTo>
                    <a:pt x="29717" y="314579"/>
                  </a:lnTo>
                  <a:lnTo>
                    <a:pt x="27177" y="311912"/>
                  </a:lnTo>
                  <a:lnTo>
                    <a:pt x="27177" y="282067"/>
                  </a:lnTo>
                  <a:lnTo>
                    <a:pt x="29717" y="279400"/>
                  </a:lnTo>
                  <a:lnTo>
                    <a:pt x="190753" y="279400"/>
                  </a:lnTo>
                  <a:lnTo>
                    <a:pt x="190753" y="262763"/>
                  </a:lnTo>
                  <a:lnTo>
                    <a:pt x="29717" y="262763"/>
                  </a:lnTo>
                  <a:lnTo>
                    <a:pt x="27177" y="260096"/>
                  </a:lnTo>
                  <a:lnTo>
                    <a:pt x="27177" y="230251"/>
                  </a:lnTo>
                  <a:lnTo>
                    <a:pt x="29717" y="227584"/>
                  </a:lnTo>
                  <a:lnTo>
                    <a:pt x="256031" y="227584"/>
                  </a:lnTo>
                  <a:lnTo>
                    <a:pt x="256031" y="210820"/>
                  </a:lnTo>
                  <a:lnTo>
                    <a:pt x="29717" y="210820"/>
                  </a:lnTo>
                  <a:lnTo>
                    <a:pt x="27177" y="208280"/>
                  </a:lnTo>
                  <a:lnTo>
                    <a:pt x="27177" y="178435"/>
                  </a:lnTo>
                  <a:lnTo>
                    <a:pt x="29717" y="175768"/>
                  </a:lnTo>
                  <a:lnTo>
                    <a:pt x="256031" y="175768"/>
                  </a:lnTo>
                  <a:lnTo>
                    <a:pt x="256031" y="159004"/>
                  </a:lnTo>
                  <a:lnTo>
                    <a:pt x="29717" y="159004"/>
                  </a:lnTo>
                  <a:lnTo>
                    <a:pt x="27177" y="156464"/>
                  </a:lnTo>
                  <a:lnTo>
                    <a:pt x="27177" y="126619"/>
                  </a:lnTo>
                  <a:lnTo>
                    <a:pt x="29717" y="123952"/>
                  </a:lnTo>
                  <a:lnTo>
                    <a:pt x="256031" y="123952"/>
                  </a:lnTo>
                  <a:lnTo>
                    <a:pt x="256031" y="99822"/>
                  </a:lnTo>
                  <a:lnTo>
                    <a:pt x="28828" y="99822"/>
                  </a:lnTo>
                  <a:lnTo>
                    <a:pt x="22605" y="93599"/>
                  </a:lnTo>
                  <a:lnTo>
                    <a:pt x="22605" y="23241"/>
                  </a:lnTo>
                  <a:lnTo>
                    <a:pt x="28828" y="17018"/>
                  </a:lnTo>
                  <a:lnTo>
                    <a:pt x="253866" y="17018"/>
                  </a:lnTo>
                  <a:lnTo>
                    <a:pt x="247903" y="8128"/>
                  </a:lnTo>
                  <a:lnTo>
                    <a:pt x="239101" y="2182"/>
                  </a:lnTo>
                  <a:lnTo>
                    <a:pt x="228345" y="0"/>
                  </a:lnTo>
                  <a:close/>
                </a:path>
                <a:path w="256540" h="338454">
                  <a:moveTo>
                    <a:pt x="84327" y="279400"/>
                  </a:moveTo>
                  <a:lnTo>
                    <a:pt x="59689" y="279400"/>
                  </a:lnTo>
                  <a:lnTo>
                    <a:pt x="62229" y="282067"/>
                  </a:lnTo>
                  <a:lnTo>
                    <a:pt x="62229" y="311912"/>
                  </a:lnTo>
                  <a:lnTo>
                    <a:pt x="59689" y="314579"/>
                  </a:lnTo>
                  <a:lnTo>
                    <a:pt x="84327" y="314579"/>
                  </a:lnTo>
                  <a:lnTo>
                    <a:pt x="81660" y="311912"/>
                  </a:lnTo>
                  <a:lnTo>
                    <a:pt x="81660" y="282067"/>
                  </a:lnTo>
                  <a:lnTo>
                    <a:pt x="84327" y="279400"/>
                  </a:lnTo>
                  <a:close/>
                </a:path>
                <a:path w="256540" h="338454">
                  <a:moveTo>
                    <a:pt x="138810" y="279400"/>
                  </a:moveTo>
                  <a:lnTo>
                    <a:pt x="114173" y="279400"/>
                  </a:lnTo>
                  <a:lnTo>
                    <a:pt x="116839" y="282067"/>
                  </a:lnTo>
                  <a:lnTo>
                    <a:pt x="116839" y="311912"/>
                  </a:lnTo>
                  <a:lnTo>
                    <a:pt x="114173" y="314579"/>
                  </a:lnTo>
                  <a:lnTo>
                    <a:pt x="138810" y="314579"/>
                  </a:lnTo>
                  <a:lnTo>
                    <a:pt x="136270" y="311912"/>
                  </a:lnTo>
                  <a:lnTo>
                    <a:pt x="136270" y="282067"/>
                  </a:lnTo>
                  <a:lnTo>
                    <a:pt x="138810" y="279400"/>
                  </a:lnTo>
                  <a:close/>
                </a:path>
                <a:path w="256540" h="338454">
                  <a:moveTo>
                    <a:pt x="190753" y="279400"/>
                  </a:moveTo>
                  <a:lnTo>
                    <a:pt x="168782" y="279400"/>
                  </a:lnTo>
                  <a:lnTo>
                    <a:pt x="171323" y="282067"/>
                  </a:lnTo>
                  <a:lnTo>
                    <a:pt x="171323" y="311912"/>
                  </a:lnTo>
                  <a:lnTo>
                    <a:pt x="168782" y="314579"/>
                  </a:lnTo>
                  <a:lnTo>
                    <a:pt x="193420" y="314579"/>
                  </a:lnTo>
                  <a:lnTo>
                    <a:pt x="190753" y="311912"/>
                  </a:lnTo>
                  <a:lnTo>
                    <a:pt x="190753" y="279400"/>
                  </a:lnTo>
                  <a:close/>
                </a:path>
                <a:path w="256540" h="338454">
                  <a:moveTo>
                    <a:pt x="256031" y="227584"/>
                  </a:moveTo>
                  <a:lnTo>
                    <a:pt x="223265" y="227584"/>
                  </a:lnTo>
                  <a:lnTo>
                    <a:pt x="225932" y="230251"/>
                  </a:lnTo>
                  <a:lnTo>
                    <a:pt x="225932" y="311912"/>
                  </a:lnTo>
                  <a:lnTo>
                    <a:pt x="223265" y="314579"/>
                  </a:lnTo>
                  <a:lnTo>
                    <a:pt x="255232" y="314579"/>
                  </a:lnTo>
                  <a:lnTo>
                    <a:pt x="256031" y="310642"/>
                  </a:lnTo>
                  <a:lnTo>
                    <a:pt x="256031" y="227584"/>
                  </a:lnTo>
                  <a:close/>
                </a:path>
                <a:path w="256540" h="338454">
                  <a:moveTo>
                    <a:pt x="84327" y="227584"/>
                  </a:moveTo>
                  <a:lnTo>
                    <a:pt x="59689" y="227584"/>
                  </a:lnTo>
                  <a:lnTo>
                    <a:pt x="62229" y="230251"/>
                  </a:lnTo>
                  <a:lnTo>
                    <a:pt x="62229" y="260096"/>
                  </a:lnTo>
                  <a:lnTo>
                    <a:pt x="59689" y="262763"/>
                  </a:lnTo>
                  <a:lnTo>
                    <a:pt x="84327" y="262763"/>
                  </a:lnTo>
                  <a:lnTo>
                    <a:pt x="81660" y="260096"/>
                  </a:lnTo>
                  <a:lnTo>
                    <a:pt x="81660" y="230251"/>
                  </a:lnTo>
                  <a:lnTo>
                    <a:pt x="84327" y="227584"/>
                  </a:lnTo>
                  <a:close/>
                </a:path>
                <a:path w="256540" h="338454">
                  <a:moveTo>
                    <a:pt x="138810" y="227584"/>
                  </a:moveTo>
                  <a:lnTo>
                    <a:pt x="114173" y="227584"/>
                  </a:lnTo>
                  <a:lnTo>
                    <a:pt x="116839" y="230251"/>
                  </a:lnTo>
                  <a:lnTo>
                    <a:pt x="116839" y="260096"/>
                  </a:lnTo>
                  <a:lnTo>
                    <a:pt x="114173" y="262763"/>
                  </a:lnTo>
                  <a:lnTo>
                    <a:pt x="138810" y="262763"/>
                  </a:lnTo>
                  <a:lnTo>
                    <a:pt x="136270" y="260096"/>
                  </a:lnTo>
                  <a:lnTo>
                    <a:pt x="136270" y="230251"/>
                  </a:lnTo>
                  <a:lnTo>
                    <a:pt x="138810" y="227584"/>
                  </a:lnTo>
                  <a:close/>
                </a:path>
                <a:path w="256540" h="338454">
                  <a:moveTo>
                    <a:pt x="193420" y="227584"/>
                  </a:moveTo>
                  <a:lnTo>
                    <a:pt x="168782" y="227584"/>
                  </a:lnTo>
                  <a:lnTo>
                    <a:pt x="171323" y="230251"/>
                  </a:lnTo>
                  <a:lnTo>
                    <a:pt x="171323" y="260096"/>
                  </a:lnTo>
                  <a:lnTo>
                    <a:pt x="168782" y="262763"/>
                  </a:lnTo>
                  <a:lnTo>
                    <a:pt x="190753" y="262763"/>
                  </a:lnTo>
                  <a:lnTo>
                    <a:pt x="190753" y="230251"/>
                  </a:lnTo>
                  <a:lnTo>
                    <a:pt x="193420" y="227584"/>
                  </a:lnTo>
                  <a:close/>
                </a:path>
                <a:path w="256540" h="338454">
                  <a:moveTo>
                    <a:pt x="84327" y="175768"/>
                  </a:moveTo>
                  <a:lnTo>
                    <a:pt x="59689" y="175768"/>
                  </a:lnTo>
                  <a:lnTo>
                    <a:pt x="62229" y="178435"/>
                  </a:lnTo>
                  <a:lnTo>
                    <a:pt x="62229" y="208280"/>
                  </a:lnTo>
                  <a:lnTo>
                    <a:pt x="59689" y="210820"/>
                  </a:lnTo>
                  <a:lnTo>
                    <a:pt x="84327" y="210820"/>
                  </a:lnTo>
                  <a:lnTo>
                    <a:pt x="81660" y="208280"/>
                  </a:lnTo>
                  <a:lnTo>
                    <a:pt x="81660" y="178435"/>
                  </a:lnTo>
                  <a:lnTo>
                    <a:pt x="84327" y="175768"/>
                  </a:lnTo>
                  <a:close/>
                </a:path>
                <a:path w="256540" h="338454">
                  <a:moveTo>
                    <a:pt x="138810" y="175768"/>
                  </a:moveTo>
                  <a:lnTo>
                    <a:pt x="114173" y="175768"/>
                  </a:lnTo>
                  <a:lnTo>
                    <a:pt x="116839" y="178435"/>
                  </a:lnTo>
                  <a:lnTo>
                    <a:pt x="116839" y="208280"/>
                  </a:lnTo>
                  <a:lnTo>
                    <a:pt x="114173" y="210820"/>
                  </a:lnTo>
                  <a:lnTo>
                    <a:pt x="138810" y="210820"/>
                  </a:lnTo>
                  <a:lnTo>
                    <a:pt x="136270" y="208280"/>
                  </a:lnTo>
                  <a:lnTo>
                    <a:pt x="136270" y="178435"/>
                  </a:lnTo>
                  <a:lnTo>
                    <a:pt x="138810" y="175768"/>
                  </a:lnTo>
                  <a:close/>
                </a:path>
                <a:path w="256540" h="338454">
                  <a:moveTo>
                    <a:pt x="193420" y="175768"/>
                  </a:moveTo>
                  <a:lnTo>
                    <a:pt x="168782" y="175768"/>
                  </a:lnTo>
                  <a:lnTo>
                    <a:pt x="171323" y="178435"/>
                  </a:lnTo>
                  <a:lnTo>
                    <a:pt x="171323" y="208280"/>
                  </a:lnTo>
                  <a:lnTo>
                    <a:pt x="168782" y="210820"/>
                  </a:lnTo>
                  <a:lnTo>
                    <a:pt x="193420" y="210820"/>
                  </a:lnTo>
                  <a:lnTo>
                    <a:pt x="190753" y="208280"/>
                  </a:lnTo>
                  <a:lnTo>
                    <a:pt x="190753" y="178435"/>
                  </a:lnTo>
                  <a:lnTo>
                    <a:pt x="193420" y="175768"/>
                  </a:lnTo>
                  <a:close/>
                </a:path>
                <a:path w="256540" h="338454">
                  <a:moveTo>
                    <a:pt x="256031" y="175768"/>
                  </a:moveTo>
                  <a:lnTo>
                    <a:pt x="223265" y="175768"/>
                  </a:lnTo>
                  <a:lnTo>
                    <a:pt x="225932" y="178435"/>
                  </a:lnTo>
                  <a:lnTo>
                    <a:pt x="225932" y="208280"/>
                  </a:lnTo>
                  <a:lnTo>
                    <a:pt x="223265" y="210820"/>
                  </a:lnTo>
                  <a:lnTo>
                    <a:pt x="256031" y="210820"/>
                  </a:lnTo>
                  <a:lnTo>
                    <a:pt x="256031" y="175768"/>
                  </a:lnTo>
                  <a:close/>
                </a:path>
                <a:path w="256540" h="338454">
                  <a:moveTo>
                    <a:pt x="84327" y="123952"/>
                  </a:moveTo>
                  <a:lnTo>
                    <a:pt x="59689" y="123952"/>
                  </a:lnTo>
                  <a:lnTo>
                    <a:pt x="62229" y="126619"/>
                  </a:lnTo>
                  <a:lnTo>
                    <a:pt x="62229" y="156464"/>
                  </a:lnTo>
                  <a:lnTo>
                    <a:pt x="59689" y="159004"/>
                  </a:lnTo>
                  <a:lnTo>
                    <a:pt x="84327" y="159004"/>
                  </a:lnTo>
                  <a:lnTo>
                    <a:pt x="81660" y="156464"/>
                  </a:lnTo>
                  <a:lnTo>
                    <a:pt x="81660" y="126619"/>
                  </a:lnTo>
                  <a:lnTo>
                    <a:pt x="84327" y="123952"/>
                  </a:lnTo>
                  <a:close/>
                </a:path>
                <a:path w="256540" h="338454">
                  <a:moveTo>
                    <a:pt x="138810" y="123952"/>
                  </a:moveTo>
                  <a:lnTo>
                    <a:pt x="114173" y="123952"/>
                  </a:lnTo>
                  <a:lnTo>
                    <a:pt x="116839" y="126619"/>
                  </a:lnTo>
                  <a:lnTo>
                    <a:pt x="116839" y="156464"/>
                  </a:lnTo>
                  <a:lnTo>
                    <a:pt x="114173" y="159004"/>
                  </a:lnTo>
                  <a:lnTo>
                    <a:pt x="138810" y="159004"/>
                  </a:lnTo>
                  <a:lnTo>
                    <a:pt x="136270" y="156464"/>
                  </a:lnTo>
                  <a:lnTo>
                    <a:pt x="136270" y="126619"/>
                  </a:lnTo>
                  <a:lnTo>
                    <a:pt x="138810" y="123952"/>
                  </a:lnTo>
                  <a:close/>
                </a:path>
                <a:path w="256540" h="338454">
                  <a:moveTo>
                    <a:pt x="193420" y="123952"/>
                  </a:moveTo>
                  <a:lnTo>
                    <a:pt x="168782" y="123952"/>
                  </a:lnTo>
                  <a:lnTo>
                    <a:pt x="171323" y="126619"/>
                  </a:lnTo>
                  <a:lnTo>
                    <a:pt x="171323" y="156464"/>
                  </a:lnTo>
                  <a:lnTo>
                    <a:pt x="168782" y="159004"/>
                  </a:lnTo>
                  <a:lnTo>
                    <a:pt x="193420" y="159004"/>
                  </a:lnTo>
                  <a:lnTo>
                    <a:pt x="190753" y="156464"/>
                  </a:lnTo>
                  <a:lnTo>
                    <a:pt x="190753" y="126619"/>
                  </a:lnTo>
                  <a:lnTo>
                    <a:pt x="193420" y="123952"/>
                  </a:lnTo>
                  <a:close/>
                </a:path>
                <a:path w="256540" h="338454">
                  <a:moveTo>
                    <a:pt x="256031" y="123952"/>
                  </a:moveTo>
                  <a:lnTo>
                    <a:pt x="223265" y="123952"/>
                  </a:lnTo>
                  <a:lnTo>
                    <a:pt x="225932" y="126619"/>
                  </a:lnTo>
                  <a:lnTo>
                    <a:pt x="225932" y="156464"/>
                  </a:lnTo>
                  <a:lnTo>
                    <a:pt x="223265" y="159004"/>
                  </a:lnTo>
                  <a:lnTo>
                    <a:pt x="256031" y="159004"/>
                  </a:lnTo>
                  <a:lnTo>
                    <a:pt x="256031" y="123952"/>
                  </a:lnTo>
                  <a:close/>
                </a:path>
                <a:path w="256540" h="338454">
                  <a:moveTo>
                    <a:pt x="253866" y="17018"/>
                  </a:moveTo>
                  <a:lnTo>
                    <a:pt x="227202" y="17018"/>
                  </a:lnTo>
                  <a:lnTo>
                    <a:pt x="233425" y="23241"/>
                  </a:lnTo>
                  <a:lnTo>
                    <a:pt x="233425" y="93599"/>
                  </a:lnTo>
                  <a:lnTo>
                    <a:pt x="227202" y="99822"/>
                  </a:lnTo>
                  <a:lnTo>
                    <a:pt x="256031" y="99822"/>
                  </a:lnTo>
                  <a:lnTo>
                    <a:pt x="256031" y="27686"/>
                  </a:lnTo>
                  <a:lnTo>
                    <a:pt x="253866" y="170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4069079" y="3474720"/>
            <a:ext cx="792480" cy="792480"/>
            <a:chOff x="4069079" y="3474720"/>
            <a:chExt cx="792480" cy="792480"/>
          </a:xfrm>
        </p:grpSpPr>
        <p:sp>
          <p:nvSpPr>
            <p:cNvPr id="17" name="object 17"/>
            <p:cNvSpPr/>
            <p:nvPr/>
          </p:nvSpPr>
          <p:spPr>
            <a:xfrm>
              <a:off x="4069079" y="3474720"/>
              <a:ext cx="792480" cy="792480"/>
            </a:xfrm>
            <a:custGeom>
              <a:avLst/>
              <a:gdLst/>
              <a:ahLst/>
              <a:cxnLst/>
              <a:rect l="l" t="t" r="r" b="b"/>
              <a:pathLst>
                <a:path w="792479" h="792479">
                  <a:moveTo>
                    <a:pt x="396240" y="0"/>
                  </a:moveTo>
                  <a:lnTo>
                    <a:pt x="350033" y="2666"/>
                  </a:lnTo>
                  <a:lnTo>
                    <a:pt x="305390" y="10465"/>
                  </a:lnTo>
                  <a:lnTo>
                    <a:pt x="262611" y="23102"/>
                  </a:lnTo>
                  <a:lnTo>
                    <a:pt x="221990" y="40277"/>
                  </a:lnTo>
                  <a:lnTo>
                    <a:pt x="183827" y="61693"/>
                  </a:lnTo>
                  <a:lnTo>
                    <a:pt x="148418" y="87054"/>
                  </a:lnTo>
                  <a:lnTo>
                    <a:pt x="116062" y="116062"/>
                  </a:lnTo>
                  <a:lnTo>
                    <a:pt x="87054" y="148418"/>
                  </a:lnTo>
                  <a:lnTo>
                    <a:pt x="61693" y="183827"/>
                  </a:lnTo>
                  <a:lnTo>
                    <a:pt x="40277" y="221990"/>
                  </a:lnTo>
                  <a:lnTo>
                    <a:pt x="23102" y="262611"/>
                  </a:lnTo>
                  <a:lnTo>
                    <a:pt x="10465" y="305390"/>
                  </a:lnTo>
                  <a:lnTo>
                    <a:pt x="2666" y="350033"/>
                  </a:lnTo>
                  <a:lnTo>
                    <a:pt x="0" y="396239"/>
                  </a:lnTo>
                  <a:lnTo>
                    <a:pt x="2666" y="442446"/>
                  </a:lnTo>
                  <a:lnTo>
                    <a:pt x="10465" y="487089"/>
                  </a:lnTo>
                  <a:lnTo>
                    <a:pt x="23102" y="529868"/>
                  </a:lnTo>
                  <a:lnTo>
                    <a:pt x="40277" y="570489"/>
                  </a:lnTo>
                  <a:lnTo>
                    <a:pt x="61693" y="608652"/>
                  </a:lnTo>
                  <a:lnTo>
                    <a:pt x="87054" y="644061"/>
                  </a:lnTo>
                  <a:lnTo>
                    <a:pt x="116062" y="676417"/>
                  </a:lnTo>
                  <a:lnTo>
                    <a:pt x="148418" y="705425"/>
                  </a:lnTo>
                  <a:lnTo>
                    <a:pt x="183827" y="730786"/>
                  </a:lnTo>
                  <a:lnTo>
                    <a:pt x="221990" y="752202"/>
                  </a:lnTo>
                  <a:lnTo>
                    <a:pt x="262611" y="769377"/>
                  </a:lnTo>
                  <a:lnTo>
                    <a:pt x="305390" y="782014"/>
                  </a:lnTo>
                  <a:lnTo>
                    <a:pt x="350033" y="789813"/>
                  </a:lnTo>
                  <a:lnTo>
                    <a:pt x="396240" y="792479"/>
                  </a:lnTo>
                  <a:lnTo>
                    <a:pt x="442446" y="789813"/>
                  </a:lnTo>
                  <a:lnTo>
                    <a:pt x="487089" y="782014"/>
                  </a:lnTo>
                  <a:lnTo>
                    <a:pt x="529868" y="769377"/>
                  </a:lnTo>
                  <a:lnTo>
                    <a:pt x="570489" y="752202"/>
                  </a:lnTo>
                  <a:lnTo>
                    <a:pt x="608652" y="730786"/>
                  </a:lnTo>
                  <a:lnTo>
                    <a:pt x="644061" y="705425"/>
                  </a:lnTo>
                  <a:lnTo>
                    <a:pt x="676417" y="676417"/>
                  </a:lnTo>
                  <a:lnTo>
                    <a:pt x="705425" y="644061"/>
                  </a:lnTo>
                  <a:lnTo>
                    <a:pt x="730786" y="608652"/>
                  </a:lnTo>
                  <a:lnTo>
                    <a:pt x="752202" y="570489"/>
                  </a:lnTo>
                  <a:lnTo>
                    <a:pt x="769377" y="529868"/>
                  </a:lnTo>
                  <a:lnTo>
                    <a:pt x="782014" y="487089"/>
                  </a:lnTo>
                  <a:lnTo>
                    <a:pt x="789813" y="442446"/>
                  </a:lnTo>
                  <a:lnTo>
                    <a:pt x="792480" y="396239"/>
                  </a:lnTo>
                  <a:lnTo>
                    <a:pt x="789813" y="350033"/>
                  </a:lnTo>
                  <a:lnTo>
                    <a:pt x="782014" y="305390"/>
                  </a:lnTo>
                  <a:lnTo>
                    <a:pt x="769377" y="262611"/>
                  </a:lnTo>
                  <a:lnTo>
                    <a:pt x="752202" y="221990"/>
                  </a:lnTo>
                  <a:lnTo>
                    <a:pt x="730786" y="183827"/>
                  </a:lnTo>
                  <a:lnTo>
                    <a:pt x="705425" y="148418"/>
                  </a:lnTo>
                  <a:lnTo>
                    <a:pt x="676417" y="116062"/>
                  </a:lnTo>
                  <a:lnTo>
                    <a:pt x="644061" y="87054"/>
                  </a:lnTo>
                  <a:lnTo>
                    <a:pt x="608652" y="61693"/>
                  </a:lnTo>
                  <a:lnTo>
                    <a:pt x="570489" y="40277"/>
                  </a:lnTo>
                  <a:lnTo>
                    <a:pt x="529868" y="23102"/>
                  </a:lnTo>
                  <a:lnTo>
                    <a:pt x="487089" y="10465"/>
                  </a:lnTo>
                  <a:lnTo>
                    <a:pt x="442446" y="2666"/>
                  </a:lnTo>
                  <a:lnTo>
                    <a:pt x="396240" y="0"/>
                  </a:lnTo>
                  <a:close/>
                </a:path>
              </a:pathLst>
            </a:custGeom>
            <a:solidFill>
              <a:srgbClr val="F16F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255007" y="3721608"/>
              <a:ext cx="393700" cy="323215"/>
            </a:xfrm>
            <a:custGeom>
              <a:avLst/>
              <a:gdLst/>
              <a:ahLst/>
              <a:cxnLst/>
              <a:rect l="l" t="t" r="r" b="b"/>
              <a:pathLst>
                <a:path w="393700" h="323214">
                  <a:moveTo>
                    <a:pt x="306196" y="277876"/>
                  </a:moveTo>
                  <a:lnTo>
                    <a:pt x="234950" y="277876"/>
                  </a:lnTo>
                  <a:lnTo>
                    <a:pt x="258935" y="297602"/>
                  </a:lnTo>
                  <a:lnTo>
                    <a:pt x="282146" y="309578"/>
                  </a:lnTo>
                  <a:lnTo>
                    <a:pt x="312906" y="317005"/>
                  </a:lnTo>
                  <a:lnTo>
                    <a:pt x="359537" y="323088"/>
                  </a:lnTo>
                  <a:lnTo>
                    <a:pt x="333253" y="308772"/>
                  </a:lnTo>
                  <a:lnTo>
                    <a:pt x="319103" y="297434"/>
                  </a:lnTo>
                  <a:lnTo>
                    <a:pt x="311834" y="287619"/>
                  </a:lnTo>
                  <a:lnTo>
                    <a:pt x="306196" y="277876"/>
                  </a:lnTo>
                  <a:close/>
                </a:path>
                <a:path w="393700" h="323214">
                  <a:moveTo>
                    <a:pt x="352805" y="69342"/>
                  </a:moveTo>
                  <a:lnTo>
                    <a:pt x="310388" y="69342"/>
                  </a:lnTo>
                  <a:lnTo>
                    <a:pt x="310388" y="178689"/>
                  </a:lnTo>
                  <a:lnTo>
                    <a:pt x="307220" y="194429"/>
                  </a:lnTo>
                  <a:lnTo>
                    <a:pt x="298576" y="207264"/>
                  </a:lnTo>
                  <a:lnTo>
                    <a:pt x="285742" y="215907"/>
                  </a:lnTo>
                  <a:lnTo>
                    <a:pt x="270001" y="219075"/>
                  </a:lnTo>
                  <a:lnTo>
                    <a:pt x="169417" y="219075"/>
                  </a:lnTo>
                  <a:lnTo>
                    <a:pt x="151473" y="230249"/>
                  </a:lnTo>
                  <a:lnTo>
                    <a:pt x="134064" y="239696"/>
                  </a:lnTo>
                  <a:lnTo>
                    <a:pt x="116393" y="247596"/>
                  </a:lnTo>
                  <a:lnTo>
                    <a:pt x="97662" y="254127"/>
                  </a:lnTo>
                  <a:lnTo>
                    <a:pt x="103739" y="263784"/>
                  </a:lnTo>
                  <a:lnTo>
                    <a:pt x="112267" y="271287"/>
                  </a:lnTo>
                  <a:lnTo>
                    <a:pt x="122701" y="276147"/>
                  </a:lnTo>
                  <a:lnTo>
                    <a:pt x="134492" y="277876"/>
                  </a:lnTo>
                  <a:lnTo>
                    <a:pt x="352805" y="277876"/>
                  </a:lnTo>
                  <a:lnTo>
                    <a:pt x="368492" y="274710"/>
                  </a:lnTo>
                  <a:lnTo>
                    <a:pt x="381333" y="266080"/>
                  </a:lnTo>
                  <a:lnTo>
                    <a:pt x="390007" y="253283"/>
                  </a:lnTo>
                  <a:lnTo>
                    <a:pt x="393191" y="237617"/>
                  </a:lnTo>
                  <a:lnTo>
                    <a:pt x="393191" y="109601"/>
                  </a:lnTo>
                  <a:lnTo>
                    <a:pt x="390007" y="93934"/>
                  </a:lnTo>
                  <a:lnTo>
                    <a:pt x="381333" y="81137"/>
                  </a:lnTo>
                  <a:lnTo>
                    <a:pt x="368492" y="72507"/>
                  </a:lnTo>
                  <a:lnTo>
                    <a:pt x="352805" y="69342"/>
                  </a:lnTo>
                  <a:close/>
                </a:path>
                <a:path w="393700" h="323214">
                  <a:moveTo>
                    <a:pt x="158241" y="208534"/>
                  </a:moveTo>
                  <a:lnTo>
                    <a:pt x="86994" y="208534"/>
                  </a:lnTo>
                  <a:lnTo>
                    <a:pt x="73701" y="221658"/>
                  </a:lnTo>
                  <a:lnTo>
                    <a:pt x="61039" y="230187"/>
                  </a:lnTo>
                  <a:lnTo>
                    <a:pt x="16890" y="252984"/>
                  </a:lnTo>
                  <a:lnTo>
                    <a:pt x="64783" y="246663"/>
                  </a:lnTo>
                  <a:lnTo>
                    <a:pt x="98948" y="238902"/>
                  </a:lnTo>
                  <a:lnTo>
                    <a:pt x="127422" y="227070"/>
                  </a:lnTo>
                  <a:lnTo>
                    <a:pt x="158241" y="208534"/>
                  </a:lnTo>
                  <a:close/>
                </a:path>
                <a:path w="393700" h="323214">
                  <a:moveTo>
                    <a:pt x="258699" y="0"/>
                  </a:moveTo>
                  <a:lnTo>
                    <a:pt x="40386" y="0"/>
                  </a:lnTo>
                  <a:lnTo>
                    <a:pt x="24699" y="3165"/>
                  </a:lnTo>
                  <a:lnTo>
                    <a:pt x="11858" y="11795"/>
                  </a:lnTo>
                  <a:lnTo>
                    <a:pt x="3184" y="24592"/>
                  </a:lnTo>
                  <a:lnTo>
                    <a:pt x="0" y="40259"/>
                  </a:lnTo>
                  <a:lnTo>
                    <a:pt x="0" y="168275"/>
                  </a:lnTo>
                  <a:lnTo>
                    <a:pt x="3184" y="183941"/>
                  </a:lnTo>
                  <a:lnTo>
                    <a:pt x="11858" y="196738"/>
                  </a:lnTo>
                  <a:lnTo>
                    <a:pt x="24699" y="205368"/>
                  </a:lnTo>
                  <a:lnTo>
                    <a:pt x="40386" y="208534"/>
                  </a:lnTo>
                  <a:lnTo>
                    <a:pt x="258699" y="208534"/>
                  </a:lnTo>
                  <a:lnTo>
                    <a:pt x="274458" y="205368"/>
                  </a:lnTo>
                  <a:lnTo>
                    <a:pt x="287337" y="196738"/>
                  </a:lnTo>
                  <a:lnTo>
                    <a:pt x="296025" y="183941"/>
                  </a:lnTo>
                  <a:lnTo>
                    <a:pt x="299212" y="168275"/>
                  </a:lnTo>
                  <a:lnTo>
                    <a:pt x="299212" y="126746"/>
                  </a:lnTo>
                  <a:lnTo>
                    <a:pt x="75183" y="126746"/>
                  </a:lnTo>
                  <a:lnTo>
                    <a:pt x="66141" y="124920"/>
                  </a:lnTo>
                  <a:lnTo>
                    <a:pt x="58753" y="119951"/>
                  </a:lnTo>
                  <a:lnTo>
                    <a:pt x="53770" y="112601"/>
                  </a:lnTo>
                  <a:lnTo>
                    <a:pt x="51942" y="103632"/>
                  </a:lnTo>
                  <a:lnTo>
                    <a:pt x="53770" y="94662"/>
                  </a:lnTo>
                  <a:lnTo>
                    <a:pt x="58753" y="87312"/>
                  </a:lnTo>
                  <a:lnTo>
                    <a:pt x="66141" y="82343"/>
                  </a:lnTo>
                  <a:lnTo>
                    <a:pt x="75183" y="80518"/>
                  </a:lnTo>
                  <a:lnTo>
                    <a:pt x="299212" y="80518"/>
                  </a:lnTo>
                  <a:lnTo>
                    <a:pt x="299212" y="40259"/>
                  </a:lnTo>
                  <a:lnTo>
                    <a:pt x="296025" y="24592"/>
                  </a:lnTo>
                  <a:lnTo>
                    <a:pt x="287337" y="11795"/>
                  </a:lnTo>
                  <a:lnTo>
                    <a:pt x="274458" y="3165"/>
                  </a:lnTo>
                  <a:lnTo>
                    <a:pt x="258699" y="0"/>
                  </a:lnTo>
                  <a:close/>
                </a:path>
                <a:path w="393700" h="323214">
                  <a:moveTo>
                    <a:pt x="149605" y="80518"/>
                  </a:moveTo>
                  <a:lnTo>
                    <a:pt x="75183" y="80518"/>
                  </a:lnTo>
                  <a:lnTo>
                    <a:pt x="84206" y="82343"/>
                  </a:lnTo>
                  <a:lnTo>
                    <a:pt x="91551" y="87312"/>
                  </a:lnTo>
                  <a:lnTo>
                    <a:pt x="96490" y="94662"/>
                  </a:lnTo>
                  <a:lnTo>
                    <a:pt x="98297" y="103632"/>
                  </a:lnTo>
                  <a:lnTo>
                    <a:pt x="96490" y="112601"/>
                  </a:lnTo>
                  <a:lnTo>
                    <a:pt x="91551" y="119951"/>
                  </a:lnTo>
                  <a:lnTo>
                    <a:pt x="84206" y="124920"/>
                  </a:lnTo>
                  <a:lnTo>
                    <a:pt x="75183" y="126746"/>
                  </a:lnTo>
                  <a:lnTo>
                    <a:pt x="149605" y="126746"/>
                  </a:lnTo>
                  <a:lnTo>
                    <a:pt x="140563" y="124920"/>
                  </a:lnTo>
                  <a:lnTo>
                    <a:pt x="133175" y="119951"/>
                  </a:lnTo>
                  <a:lnTo>
                    <a:pt x="128192" y="112601"/>
                  </a:lnTo>
                  <a:lnTo>
                    <a:pt x="126364" y="103632"/>
                  </a:lnTo>
                  <a:lnTo>
                    <a:pt x="128192" y="94662"/>
                  </a:lnTo>
                  <a:lnTo>
                    <a:pt x="133175" y="87312"/>
                  </a:lnTo>
                  <a:lnTo>
                    <a:pt x="140563" y="82343"/>
                  </a:lnTo>
                  <a:lnTo>
                    <a:pt x="149605" y="80518"/>
                  </a:lnTo>
                  <a:close/>
                </a:path>
                <a:path w="393700" h="323214">
                  <a:moveTo>
                    <a:pt x="224027" y="80518"/>
                  </a:moveTo>
                  <a:lnTo>
                    <a:pt x="149605" y="80518"/>
                  </a:lnTo>
                  <a:lnTo>
                    <a:pt x="158648" y="82343"/>
                  </a:lnTo>
                  <a:lnTo>
                    <a:pt x="166036" y="87312"/>
                  </a:lnTo>
                  <a:lnTo>
                    <a:pt x="171019" y="94662"/>
                  </a:lnTo>
                  <a:lnTo>
                    <a:pt x="172846" y="103632"/>
                  </a:lnTo>
                  <a:lnTo>
                    <a:pt x="171019" y="112601"/>
                  </a:lnTo>
                  <a:lnTo>
                    <a:pt x="166036" y="119951"/>
                  </a:lnTo>
                  <a:lnTo>
                    <a:pt x="158648" y="124920"/>
                  </a:lnTo>
                  <a:lnTo>
                    <a:pt x="149605" y="126746"/>
                  </a:lnTo>
                  <a:lnTo>
                    <a:pt x="224027" y="126746"/>
                  </a:lnTo>
                  <a:lnTo>
                    <a:pt x="214985" y="124920"/>
                  </a:lnTo>
                  <a:lnTo>
                    <a:pt x="207597" y="119951"/>
                  </a:lnTo>
                  <a:lnTo>
                    <a:pt x="202614" y="112601"/>
                  </a:lnTo>
                  <a:lnTo>
                    <a:pt x="200787" y="103632"/>
                  </a:lnTo>
                  <a:lnTo>
                    <a:pt x="202614" y="94662"/>
                  </a:lnTo>
                  <a:lnTo>
                    <a:pt x="207597" y="87312"/>
                  </a:lnTo>
                  <a:lnTo>
                    <a:pt x="214985" y="82343"/>
                  </a:lnTo>
                  <a:lnTo>
                    <a:pt x="224027" y="80518"/>
                  </a:lnTo>
                  <a:close/>
                </a:path>
                <a:path w="393700" h="323214">
                  <a:moveTo>
                    <a:pt x="299212" y="80518"/>
                  </a:moveTo>
                  <a:lnTo>
                    <a:pt x="224027" y="80518"/>
                  </a:lnTo>
                  <a:lnTo>
                    <a:pt x="233070" y="82343"/>
                  </a:lnTo>
                  <a:lnTo>
                    <a:pt x="240458" y="87312"/>
                  </a:lnTo>
                  <a:lnTo>
                    <a:pt x="245441" y="94662"/>
                  </a:lnTo>
                  <a:lnTo>
                    <a:pt x="247268" y="103632"/>
                  </a:lnTo>
                  <a:lnTo>
                    <a:pt x="245441" y="112601"/>
                  </a:lnTo>
                  <a:lnTo>
                    <a:pt x="240458" y="119951"/>
                  </a:lnTo>
                  <a:lnTo>
                    <a:pt x="233070" y="124920"/>
                  </a:lnTo>
                  <a:lnTo>
                    <a:pt x="224027" y="126746"/>
                  </a:lnTo>
                  <a:lnTo>
                    <a:pt x="299212" y="126746"/>
                  </a:lnTo>
                  <a:lnTo>
                    <a:pt x="299212" y="805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7275576" y="2706623"/>
            <a:ext cx="792480" cy="792480"/>
            <a:chOff x="7275576" y="2706623"/>
            <a:chExt cx="792480" cy="792480"/>
          </a:xfrm>
        </p:grpSpPr>
        <p:sp>
          <p:nvSpPr>
            <p:cNvPr id="20" name="object 20"/>
            <p:cNvSpPr/>
            <p:nvPr/>
          </p:nvSpPr>
          <p:spPr>
            <a:xfrm>
              <a:off x="7275576" y="2706623"/>
              <a:ext cx="792480" cy="792480"/>
            </a:xfrm>
            <a:custGeom>
              <a:avLst/>
              <a:gdLst/>
              <a:ahLst/>
              <a:cxnLst/>
              <a:rect l="l" t="t" r="r" b="b"/>
              <a:pathLst>
                <a:path w="792479" h="792479">
                  <a:moveTo>
                    <a:pt x="396240" y="0"/>
                  </a:moveTo>
                  <a:lnTo>
                    <a:pt x="350033" y="2666"/>
                  </a:lnTo>
                  <a:lnTo>
                    <a:pt x="305390" y="10465"/>
                  </a:lnTo>
                  <a:lnTo>
                    <a:pt x="262611" y="23102"/>
                  </a:lnTo>
                  <a:lnTo>
                    <a:pt x="221990" y="40277"/>
                  </a:lnTo>
                  <a:lnTo>
                    <a:pt x="183827" y="61693"/>
                  </a:lnTo>
                  <a:lnTo>
                    <a:pt x="148418" y="87054"/>
                  </a:lnTo>
                  <a:lnTo>
                    <a:pt x="116062" y="116062"/>
                  </a:lnTo>
                  <a:lnTo>
                    <a:pt x="87054" y="148418"/>
                  </a:lnTo>
                  <a:lnTo>
                    <a:pt x="61693" y="183827"/>
                  </a:lnTo>
                  <a:lnTo>
                    <a:pt x="40277" y="221990"/>
                  </a:lnTo>
                  <a:lnTo>
                    <a:pt x="23102" y="262611"/>
                  </a:lnTo>
                  <a:lnTo>
                    <a:pt x="10465" y="305390"/>
                  </a:lnTo>
                  <a:lnTo>
                    <a:pt x="2666" y="350033"/>
                  </a:lnTo>
                  <a:lnTo>
                    <a:pt x="0" y="396239"/>
                  </a:lnTo>
                  <a:lnTo>
                    <a:pt x="2666" y="442446"/>
                  </a:lnTo>
                  <a:lnTo>
                    <a:pt x="10465" y="487089"/>
                  </a:lnTo>
                  <a:lnTo>
                    <a:pt x="23102" y="529868"/>
                  </a:lnTo>
                  <a:lnTo>
                    <a:pt x="40277" y="570489"/>
                  </a:lnTo>
                  <a:lnTo>
                    <a:pt x="61693" y="608652"/>
                  </a:lnTo>
                  <a:lnTo>
                    <a:pt x="87054" y="644061"/>
                  </a:lnTo>
                  <a:lnTo>
                    <a:pt x="116062" y="676417"/>
                  </a:lnTo>
                  <a:lnTo>
                    <a:pt x="148418" y="705425"/>
                  </a:lnTo>
                  <a:lnTo>
                    <a:pt x="183827" y="730786"/>
                  </a:lnTo>
                  <a:lnTo>
                    <a:pt x="221990" y="752202"/>
                  </a:lnTo>
                  <a:lnTo>
                    <a:pt x="262611" y="769377"/>
                  </a:lnTo>
                  <a:lnTo>
                    <a:pt x="305390" y="782014"/>
                  </a:lnTo>
                  <a:lnTo>
                    <a:pt x="350033" y="789813"/>
                  </a:lnTo>
                  <a:lnTo>
                    <a:pt x="396240" y="792479"/>
                  </a:lnTo>
                  <a:lnTo>
                    <a:pt x="442446" y="789813"/>
                  </a:lnTo>
                  <a:lnTo>
                    <a:pt x="487089" y="782014"/>
                  </a:lnTo>
                  <a:lnTo>
                    <a:pt x="529868" y="769377"/>
                  </a:lnTo>
                  <a:lnTo>
                    <a:pt x="570489" y="752202"/>
                  </a:lnTo>
                  <a:lnTo>
                    <a:pt x="608652" y="730786"/>
                  </a:lnTo>
                  <a:lnTo>
                    <a:pt x="644061" y="705425"/>
                  </a:lnTo>
                  <a:lnTo>
                    <a:pt x="676417" y="676417"/>
                  </a:lnTo>
                  <a:lnTo>
                    <a:pt x="705425" y="644061"/>
                  </a:lnTo>
                  <a:lnTo>
                    <a:pt x="730786" y="608652"/>
                  </a:lnTo>
                  <a:lnTo>
                    <a:pt x="752202" y="570489"/>
                  </a:lnTo>
                  <a:lnTo>
                    <a:pt x="769377" y="529868"/>
                  </a:lnTo>
                  <a:lnTo>
                    <a:pt x="782014" y="487089"/>
                  </a:lnTo>
                  <a:lnTo>
                    <a:pt x="789813" y="442446"/>
                  </a:lnTo>
                  <a:lnTo>
                    <a:pt x="792479" y="396239"/>
                  </a:lnTo>
                  <a:lnTo>
                    <a:pt x="789813" y="350033"/>
                  </a:lnTo>
                  <a:lnTo>
                    <a:pt x="782014" y="305390"/>
                  </a:lnTo>
                  <a:lnTo>
                    <a:pt x="769377" y="262611"/>
                  </a:lnTo>
                  <a:lnTo>
                    <a:pt x="752202" y="221990"/>
                  </a:lnTo>
                  <a:lnTo>
                    <a:pt x="730786" y="183827"/>
                  </a:lnTo>
                  <a:lnTo>
                    <a:pt x="705425" y="148418"/>
                  </a:lnTo>
                  <a:lnTo>
                    <a:pt x="676417" y="116062"/>
                  </a:lnTo>
                  <a:lnTo>
                    <a:pt x="644061" y="87054"/>
                  </a:lnTo>
                  <a:lnTo>
                    <a:pt x="608652" y="61693"/>
                  </a:lnTo>
                  <a:lnTo>
                    <a:pt x="570489" y="40277"/>
                  </a:lnTo>
                  <a:lnTo>
                    <a:pt x="529868" y="23102"/>
                  </a:lnTo>
                  <a:lnTo>
                    <a:pt x="487089" y="10465"/>
                  </a:lnTo>
                  <a:lnTo>
                    <a:pt x="442446" y="2666"/>
                  </a:lnTo>
                  <a:lnTo>
                    <a:pt x="396240" y="0"/>
                  </a:lnTo>
                  <a:close/>
                </a:path>
              </a:pathLst>
            </a:custGeom>
            <a:solidFill>
              <a:srgbClr val="0DAF0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455154" y="2941700"/>
              <a:ext cx="396875" cy="384175"/>
            </a:xfrm>
            <a:custGeom>
              <a:avLst/>
              <a:gdLst/>
              <a:ahLst/>
              <a:cxnLst/>
              <a:rect l="l" t="t" r="r" b="b"/>
              <a:pathLst>
                <a:path w="396875" h="384175">
                  <a:moveTo>
                    <a:pt x="104648" y="196341"/>
                  </a:moveTo>
                  <a:lnTo>
                    <a:pt x="28194" y="196341"/>
                  </a:lnTo>
                  <a:lnTo>
                    <a:pt x="37211" y="230377"/>
                  </a:lnTo>
                  <a:lnTo>
                    <a:pt x="39243" y="237616"/>
                  </a:lnTo>
                  <a:lnTo>
                    <a:pt x="45085" y="242697"/>
                  </a:lnTo>
                  <a:lnTo>
                    <a:pt x="52070" y="243712"/>
                  </a:lnTo>
                  <a:lnTo>
                    <a:pt x="85978" y="370077"/>
                  </a:lnTo>
                  <a:lnTo>
                    <a:pt x="89282" y="376749"/>
                  </a:lnTo>
                  <a:lnTo>
                    <a:pt x="94694" y="381444"/>
                  </a:lnTo>
                  <a:lnTo>
                    <a:pt x="101463" y="383758"/>
                  </a:lnTo>
                  <a:lnTo>
                    <a:pt x="108839" y="383286"/>
                  </a:lnTo>
                  <a:lnTo>
                    <a:pt x="125984" y="378713"/>
                  </a:lnTo>
                  <a:lnTo>
                    <a:pt x="132601" y="375410"/>
                  </a:lnTo>
                  <a:lnTo>
                    <a:pt x="137302" y="369998"/>
                  </a:lnTo>
                  <a:lnTo>
                    <a:pt x="139646" y="363229"/>
                  </a:lnTo>
                  <a:lnTo>
                    <a:pt x="139192" y="355853"/>
                  </a:lnTo>
                  <a:lnTo>
                    <a:pt x="104775" y="227584"/>
                  </a:lnTo>
                  <a:lnTo>
                    <a:pt x="108712" y="223265"/>
                  </a:lnTo>
                  <a:lnTo>
                    <a:pt x="110236" y="217170"/>
                  </a:lnTo>
                  <a:lnTo>
                    <a:pt x="108585" y="211200"/>
                  </a:lnTo>
                  <a:lnTo>
                    <a:pt x="104648" y="196341"/>
                  </a:lnTo>
                  <a:close/>
                </a:path>
                <a:path w="396875" h="384175">
                  <a:moveTo>
                    <a:pt x="282575" y="14604"/>
                  </a:moveTo>
                  <a:lnTo>
                    <a:pt x="117221" y="60706"/>
                  </a:lnTo>
                  <a:lnTo>
                    <a:pt x="117221" y="184150"/>
                  </a:lnTo>
                  <a:lnTo>
                    <a:pt x="282575" y="230124"/>
                  </a:lnTo>
                  <a:lnTo>
                    <a:pt x="282575" y="14604"/>
                  </a:lnTo>
                  <a:close/>
                </a:path>
                <a:path w="396875" h="384175">
                  <a:moveTo>
                    <a:pt x="105028" y="60198"/>
                  </a:moveTo>
                  <a:lnTo>
                    <a:pt x="7874" y="60198"/>
                  </a:lnTo>
                  <a:lnTo>
                    <a:pt x="0" y="68072"/>
                  </a:lnTo>
                  <a:lnTo>
                    <a:pt x="0" y="176784"/>
                  </a:lnTo>
                  <a:lnTo>
                    <a:pt x="7874" y="184658"/>
                  </a:lnTo>
                  <a:lnTo>
                    <a:pt x="105028" y="184658"/>
                  </a:lnTo>
                  <a:lnTo>
                    <a:pt x="105028" y="60198"/>
                  </a:lnTo>
                  <a:close/>
                </a:path>
                <a:path w="396875" h="384175">
                  <a:moveTo>
                    <a:pt x="352551" y="81914"/>
                  </a:moveTo>
                  <a:lnTo>
                    <a:pt x="352789" y="108525"/>
                  </a:lnTo>
                  <a:lnTo>
                    <a:pt x="353177" y="148048"/>
                  </a:lnTo>
                  <a:lnTo>
                    <a:pt x="353441" y="170052"/>
                  </a:lnTo>
                  <a:lnTo>
                    <a:pt x="370478" y="166411"/>
                  </a:lnTo>
                  <a:lnTo>
                    <a:pt x="384301" y="156829"/>
                  </a:lnTo>
                  <a:lnTo>
                    <a:pt x="393553" y="142746"/>
                  </a:lnTo>
                  <a:lnTo>
                    <a:pt x="396875" y="125602"/>
                  </a:lnTo>
                  <a:lnTo>
                    <a:pt x="393253" y="108525"/>
                  </a:lnTo>
                  <a:lnTo>
                    <a:pt x="383714" y="94614"/>
                  </a:lnTo>
                  <a:lnTo>
                    <a:pt x="369675" y="85276"/>
                  </a:lnTo>
                  <a:lnTo>
                    <a:pt x="352551" y="81914"/>
                  </a:lnTo>
                  <a:close/>
                </a:path>
                <a:path w="396875" h="384175">
                  <a:moveTo>
                    <a:pt x="335661" y="0"/>
                  </a:moveTo>
                  <a:lnTo>
                    <a:pt x="299085" y="0"/>
                  </a:lnTo>
                  <a:lnTo>
                    <a:pt x="294640" y="4445"/>
                  </a:lnTo>
                  <a:lnTo>
                    <a:pt x="294640" y="240411"/>
                  </a:lnTo>
                  <a:lnTo>
                    <a:pt x="299085" y="244856"/>
                  </a:lnTo>
                  <a:lnTo>
                    <a:pt x="335661" y="244856"/>
                  </a:lnTo>
                  <a:lnTo>
                    <a:pt x="340105" y="240411"/>
                  </a:lnTo>
                  <a:lnTo>
                    <a:pt x="340105" y="4445"/>
                  </a:lnTo>
                  <a:lnTo>
                    <a:pt x="3356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4069079" y="1941576"/>
            <a:ext cx="792480" cy="792480"/>
            <a:chOff x="4069079" y="1941576"/>
            <a:chExt cx="792480" cy="792480"/>
          </a:xfrm>
        </p:grpSpPr>
        <p:sp>
          <p:nvSpPr>
            <p:cNvPr id="23" name="object 23"/>
            <p:cNvSpPr/>
            <p:nvPr/>
          </p:nvSpPr>
          <p:spPr>
            <a:xfrm>
              <a:off x="4069079" y="1941576"/>
              <a:ext cx="792480" cy="792480"/>
            </a:xfrm>
            <a:custGeom>
              <a:avLst/>
              <a:gdLst/>
              <a:ahLst/>
              <a:cxnLst/>
              <a:rect l="l" t="t" r="r" b="b"/>
              <a:pathLst>
                <a:path w="792479" h="792480">
                  <a:moveTo>
                    <a:pt x="396240" y="0"/>
                  </a:moveTo>
                  <a:lnTo>
                    <a:pt x="350033" y="2666"/>
                  </a:lnTo>
                  <a:lnTo>
                    <a:pt x="305390" y="10465"/>
                  </a:lnTo>
                  <a:lnTo>
                    <a:pt x="262611" y="23102"/>
                  </a:lnTo>
                  <a:lnTo>
                    <a:pt x="221990" y="40277"/>
                  </a:lnTo>
                  <a:lnTo>
                    <a:pt x="183827" y="61693"/>
                  </a:lnTo>
                  <a:lnTo>
                    <a:pt x="148418" y="87054"/>
                  </a:lnTo>
                  <a:lnTo>
                    <a:pt x="116062" y="116062"/>
                  </a:lnTo>
                  <a:lnTo>
                    <a:pt x="87054" y="148418"/>
                  </a:lnTo>
                  <a:lnTo>
                    <a:pt x="61693" y="183827"/>
                  </a:lnTo>
                  <a:lnTo>
                    <a:pt x="40277" y="221990"/>
                  </a:lnTo>
                  <a:lnTo>
                    <a:pt x="23102" y="262611"/>
                  </a:lnTo>
                  <a:lnTo>
                    <a:pt x="10465" y="305390"/>
                  </a:lnTo>
                  <a:lnTo>
                    <a:pt x="2666" y="350033"/>
                  </a:lnTo>
                  <a:lnTo>
                    <a:pt x="0" y="396239"/>
                  </a:lnTo>
                  <a:lnTo>
                    <a:pt x="2666" y="442446"/>
                  </a:lnTo>
                  <a:lnTo>
                    <a:pt x="10465" y="487089"/>
                  </a:lnTo>
                  <a:lnTo>
                    <a:pt x="23102" y="529868"/>
                  </a:lnTo>
                  <a:lnTo>
                    <a:pt x="40277" y="570489"/>
                  </a:lnTo>
                  <a:lnTo>
                    <a:pt x="61693" y="608652"/>
                  </a:lnTo>
                  <a:lnTo>
                    <a:pt x="87054" y="644061"/>
                  </a:lnTo>
                  <a:lnTo>
                    <a:pt x="116062" y="676417"/>
                  </a:lnTo>
                  <a:lnTo>
                    <a:pt x="148418" y="705425"/>
                  </a:lnTo>
                  <a:lnTo>
                    <a:pt x="183827" y="730786"/>
                  </a:lnTo>
                  <a:lnTo>
                    <a:pt x="221990" y="752202"/>
                  </a:lnTo>
                  <a:lnTo>
                    <a:pt x="262611" y="769377"/>
                  </a:lnTo>
                  <a:lnTo>
                    <a:pt x="305390" y="782014"/>
                  </a:lnTo>
                  <a:lnTo>
                    <a:pt x="350033" y="789813"/>
                  </a:lnTo>
                  <a:lnTo>
                    <a:pt x="396240" y="792479"/>
                  </a:lnTo>
                  <a:lnTo>
                    <a:pt x="442446" y="789813"/>
                  </a:lnTo>
                  <a:lnTo>
                    <a:pt x="487089" y="782014"/>
                  </a:lnTo>
                  <a:lnTo>
                    <a:pt x="529868" y="769377"/>
                  </a:lnTo>
                  <a:lnTo>
                    <a:pt x="570489" y="752202"/>
                  </a:lnTo>
                  <a:lnTo>
                    <a:pt x="608652" y="730786"/>
                  </a:lnTo>
                  <a:lnTo>
                    <a:pt x="644061" y="705425"/>
                  </a:lnTo>
                  <a:lnTo>
                    <a:pt x="676417" y="676417"/>
                  </a:lnTo>
                  <a:lnTo>
                    <a:pt x="705425" y="644061"/>
                  </a:lnTo>
                  <a:lnTo>
                    <a:pt x="730786" y="608652"/>
                  </a:lnTo>
                  <a:lnTo>
                    <a:pt x="752202" y="570489"/>
                  </a:lnTo>
                  <a:lnTo>
                    <a:pt x="769377" y="529868"/>
                  </a:lnTo>
                  <a:lnTo>
                    <a:pt x="782014" y="487089"/>
                  </a:lnTo>
                  <a:lnTo>
                    <a:pt x="789813" y="442446"/>
                  </a:lnTo>
                  <a:lnTo>
                    <a:pt x="792480" y="396239"/>
                  </a:lnTo>
                  <a:lnTo>
                    <a:pt x="789813" y="350033"/>
                  </a:lnTo>
                  <a:lnTo>
                    <a:pt x="782014" y="305390"/>
                  </a:lnTo>
                  <a:lnTo>
                    <a:pt x="769377" y="262611"/>
                  </a:lnTo>
                  <a:lnTo>
                    <a:pt x="752202" y="221990"/>
                  </a:lnTo>
                  <a:lnTo>
                    <a:pt x="730786" y="183827"/>
                  </a:lnTo>
                  <a:lnTo>
                    <a:pt x="705425" y="148418"/>
                  </a:lnTo>
                  <a:lnTo>
                    <a:pt x="676417" y="116062"/>
                  </a:lnTo>
                  <a:lnTo>
                    <a:pt x="644061" y="87054"/>
                  </a:lnTo>
                  <a:lnTo>
                    <a:pt x="608652" y="61693"/>
                  </a:lnTo>
                  <a:lnTo>
                    <a:pt x="570489" y="40277"/>
                  </a:lnTo>
                  <a:lnTo>
                    <a:pt x="529868" y="23102"/>
                  </a:lnTo>
                  <a:lnTo>
                    <a:pt x="487089" y="10465"/>
                  </a:lnTo>
                  <a:lnTo>
                    <a:pt x="442446" y="2666"/>
                  </a:lnTo>
                  <a:lnTo>
                    <a:pt x="396240" y="0"/>
                  </a:lnTo>
                  <a:close/>
                </a:path>
              </a:pathLst>
            </a:custGeom>
            <a:solidFill>
              <a:srgbClr val="33AB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256023" y="2206879"/>
              <a:ext cx="431800" cy="292735"/>
            </a:xfrm>
            <a:custGeom>
              <a:avLst/>
              <a:gdLst/>
              <a:ahLst/>
              <a:cxnLst/>
              <a:rect l="l" t="t" r="r" b="b"/>
              <a:pathLst>
                <a:path w="431800" h="292735">
                  <a:moveTo>
                    <a:pt x="89669" y="19764"/>
                  </a:moveTo>
                  <a:lnTo>
                    <a:pt x="70485" y="25400"/>
                  </a:lnTo>
                  <a:lnTo>
                    <a:pt x="68855" y="30352"/>
                  </a:lnTo>
                  <a:lnTo>
                    <a:pt x="69899" y="39798"/>
                  </a:lnTo>
                  <a:lnTo>
                    <a:pt x="70081" y="40894"/>
                  </a:lnTo>
                  <a:lnTo>
                    <a:pt x="72074" y="51688"/>
                  </a:lnTo>
                  <a:lnTo>
                    <a:pt x="73660" y="62357"/>
                  </a:lnTo>
                  <a:lnTo>
                    <a:pt x="61783" y="73308"/>
                  </a:lnTo>
                  <a:lnTo>
                    <a:pt x="52657" y="83581"/>
                  </a:lnTo>
                  <a:lnTo>
                    <a:pt x="44602" y="94450"/>
                  </a:lnTo>
                  <a:lnTo>
                    <a:pt x="35940" y="107187"/>
                  </a:lnTo>
                  <a:lnTo>
                    <a:pt x="25288" y="107322"/>
                  </a:lnTo>
                  <a:lnTo>
                    <a:pt x="13684" y="107791"/>
                  </a:lnTo>
                  <a:lnTo>
                    <a:pt x="4222" y="109259"/>
                  </a:lnTo>
                  <a:lnTo>
                    <a:pt x="0" y="112395"/>
                  </a:lnTo>
                  <a:lnTo>
                    <a:pt x="8129" y="153959"/>
                  </a:lnTo>
                  <a:lnTo>
                    <a:pt x="40655" y="183927"/>
                  </a:lnTo>
                  <a:lnTo>
                    <a:pt x="83206" y="205370"/>
                  </a:lnTo>
                  <a:lnTo>
                    <a:pt x="121412" y="221361"/>
                  </a:lnTo>
                  <a:lnTo>
                    <a:pt x="120789" y="240869"/>
                  </a:lnTo>
                  <a:lnTo>
                    <a:pt x="120761" y="265255"/>
                  </a:lnTo>
                  <a:lnTo>
                    <a:pt x="122179" y="284136"/>
                  </a:lnTo>
                  <a:lnTo>
                    <a:pt x="125729" y="292481"/>
                  </a:lnTo>
                  <a:lnTo>
                    <a:pt x="152780" y="292481"/>
                  </a:lnTo>
                  <a:lnTo>
                    <a:pt x="165060" y="279082"/>
                  </a:lnTo>
                  <a:lnTo>
                    <a:pt x="176149" y="263874"/>
                  </a:lnTo>
                  <a:lnTo>
                    <a:pt x="185142" y="247189"/>
                  </a:lnTo>
                  <a:lnTo>
                    <a:pt x="191135" y="229362"/>
                  </a:lnTo>
                  <a:lnTo>
                    <a:pt x="262256" y="229362"/>
                  </a:lnTo>
                  <a:lnTo>
                    <a:pt x="266965" y="229094"/>
                  </a:lnTo>
                  <a:lnTo>
                    <a:pt x="293497" y="225551"/>
                  </a:lnTo>
                  <a:lnTo>
                    <a:pt x="363520" y="225551"/>
                  </a:lnTo>
                  <a:lnTo>
                    <a:pt x="364488" y="222087"/>
                  </a:lnTo>
                  <a:lnTo>
                    <a:pt x="368935" y="195580"/>
                  </a:lnTo>
                  <a:lnTo>
                    <a:pt x="380654" y="178994"/>
                  </a:lnTo>
                  <a:lnTo>
                    <a:pt x="389540" y="155479"/>
                  </a:lnTo>
                  <a:lnTo>
                    <a:pt x="393616" y="127250"/>
                  </a:lnTo>
                  <a:lnTo>
                    <a:pt x="392328" y="112649"/>
                  </a:lnTo>
                  <a:lnTo>
                    <a:pt x="77215" y="112649"/>
                  </a:lnTo>
                  <a:lnTo>
                    <a:pt x="71889" y="107322"/>
                  </a:lnTo>
                  <a:lnTo>
                    <a:pt x="71881" y="93980"/>
                  </a:lnTo>
                  <a:lnTo>
                    <a:pt x="77215" y="88519"/>
                  </a:lnTo>
                  <a:lnTo>
                    <a:pt x="388319" y="88519"/>
                  </a:lnTo>
                  <a:lnTo>
                    <a:pt x="382777" y="71374"/>
                  </a:lnTo>
                  <a:lnTo>
                    <a:pt x="389763" y="67945"/>
                  </a:lnTo>
                  <a:lnTo>
                    <a:pt x="393953" y="60960"/>
                  </a:lnTo>
                  <a:lnTo>
                    <a:pt x="396973" y="57150"/>
                  </a:lnTo>
                  <a:lnTo>
                    <a:pt x="375158" y="57150"/>
                  </a:lnTo>
                  <a:lnTo>
                    <a:pt x="368109" y="47625"/>
                  </a:lnTo>
                  <a:lnTo>
                    <a:pt x="123316" y="47625"/>
                  </a:lnTo>
                  <a:lnTo>
                    <a:pt x="112313" y="35560"/>
                  </a:lnTo>
                  <a:lnTo>
                    <a:pt x="102520" y="24892"/>
                  </a:lnTo>
                  <a:lnTo>
                    <a:pt x="89669" y="19764"/>
                  </a:lnTo>
                  <a:close/>
                </a:path>
                <a:path w="431800" h="292735">
                  <a:moveTo>
                    <a:pt x="363520" y="225551"/>
                  </a:moveTo>
                  <a:lnTo>
                    <a:pt x="293497" y="225551"/>
                  </a:lnTo>
                  <a:lnTo>
                    <a:pt x="295729" y="240869"/>
                  </a:lnTo>
                  <a:lnTo>
                    <a:pt x="298973" y="256174"/>
                  </a:lnTo>
                  <a:lnTo>
                    <a:pt x="302623" y="271218"/>
                  </a:lnTo>
                  <a:lnTo>
                    <a:pt x="306070" y="285750"/>
                  </a:lnTo>
                  <a:lnTo>
                    <a:pt x="312035" y="288470"/>
                  </a:lnTo>
                  <a:lnTo>
                    <a:pt x="324453" y="289702"/>
                  </a:lnTo>
                  <a:lnTo>
                    <a:pt x="337109" y="289053"/>
                  </a:lnTo>
                  <a:lnTo>
                    <a:pt x="343788" y="286131"/>
                  </a:lnTo>
                  <a:lnTo>
                    <a:pt x="351164" y="264624"/>
                  </a:lnTo>
                  <a:lnTo>
                    <a:pt x="358314" y="244189"/>
                  </a:lnTo>
                  <a:lnTo>
                    <a:pt x="363520" y="225551"/>
                  </a:lnTo>
                  <a:close/>
                </a:path>
                <a:path w="431800" h="292735">
                  <a:moveTo>
                    <a:pt x="262256" y="229362"/>
                  </a:moveTo>
                  <a:lnTo>
                    <a:pt x="191135" y="229362"/>
                  </a:lnTo>
                  <a:lnTo>
                    <a:pt x="213665" y="230606"/>
                  </a:lnTo>
                  <a:lnTo>
                    <a:pt x="239649" y="230647"/>
                  </a:lnTo>
                  <a:lnTo>
                    <a:pt x="262256" y="229362"/>
                  </a:lnTo>
                  <a:close/>
                </a:path>
                <a:path w="431800" h="292735">
                  <a:moveTo>
                    <a:pt x="388319" y="88519"/>
                  </a:moveTo>
                  <a:lnTo>
                    <a:pt x="90677" y="88519"/>
                  </a:lnTo>
                  <a:lnTo>
                    <a:pt x="96012" y="93980"/>
                  </a:lnTo>
                  <a:lnTo>
                    <a:pt x="96004" y="107322"/>
                  </a:lnTo>
                  <a:lnTo>
                    <a:pt x="90677" y="112649"/>
                  </a:lnTo>
                  <a:lnTo>
                    <a:pt x="392328" y="112649"/>
                  </a:lnTo>
                  <a:lnTo>
                    <a:pt x="390905" y="96520"/>
                  </a:lnTo>
                  <a:lnTo>
                    <a:pt x="388319" y="88519"/>
                  </a:lnTo>
                  <a:close/>
                </a:path>
                <a:path w="431800" h="292735">
                  <a:moveTo>
                    <a:pt x="391413" y="4318"/>
                  </a:moveTo>
                  <a:lnTo>
                    <a:pt x="383101" y="6173"/>
                  </a:lnTo>
                  <a:lnTo>
                    <a:pt x="376824" y="11160"/>
                  </a:lnTo>
                  <a:lnTo>
                    <a:pt x="372858" y="18694"/>
                  </a:lnTo>
                  <a:lnTo>
                    <a:pt x="371475" y="28194"/>
                  </a:lnTo>
                  <a:lnTo>
                    <a:pt x="371475" y="40386"/>
                  </a:lnTo>
                  <a:lnTo>
                    <a:pt x="374014" y="44831"/>
                  </a:lnTo>
                  <a:lnTo>
                    <a:pt x="381888" y="50037"/>
                  </a:lnTo>
                  <a:lnTo>
                    <a:pt x="378587" y="53086"/>
                  </a:lnTo>
                  <a:lnTo>
                    <a:pt x="377698" y="54610"/>
                  </a:lnTo>
                  <a:lnTo>
                    <a:pt x="375158" y="57150"/>
                  </a:lnTo>
                  <a:lnTo>
                    <a:pt x="396973" y="57150"/>
                  </a:lnTo>
                  <a:lnTo>
                    <a:pt x="399288" y="54229"/>
                  </a:lnTo>
                  <a:lnTo>
                    <a:pt x="414682" y="49401"/>
                  </a:lnTo>
                  <a:lnTo>
                    <a:pt x="424840" y="40894"/>
                  </a:lnTo>
                  <a:lnTo>
                    <a:pt x="386841" y="40894"/>
                  </a:lnTo>
                  <a:lnTo>
                    <a:pt x="383013" y="35829"/>
                  </a:lnTo>
                  <a:lnTo>
                    <a:pt x="382904" y="22860"/>
                  </a:lnTo>
                  <a:lnTo>
                    <a:pt x="386841" y="17780"/>
                  </a:lnTo>
                  <a:lnTo>
                    <a:pt x="408894" y="17780"/>
                  </a:lnTo>
                  <a:lnTo>
                    <a:pt x="406050" y="11906"/>
                  </a:lnTo>
                  <a:lnTo>
                    <a:pt x="399756" y="6350"/>
                  </a:lnTo>
                  <a:lnTo>
                    <a:pt x="391413" y="4318"/>
                  </a:lnTo>
                  <a:close/>
                </a:path>
                <a:path w="431800" h="292735">
                  <a:moveTo>
                    <a:pt x="242188" y="0"/>
                  </a:moveTo>
                  <a:lnTo>
                    <a:pt x="213078" y="4012"/>
                  </a:lnTo>
                  <a:lnTo>
                    <a:pt x="180276" y="13620"/>
                  </a:lnTo>
                  <a:lnTo>
                    <a:pt x="148713" y="28324"/>
                  </a:lnTo>
                  <a:lnTo>
                    <a:pt x="123316" y="47625"/>
                  </a:lnTo>
                  <a:lnTo>
                    <a:pt x="368109" y="47625"/>
                  </a:lnTo>
                  <a:lnTo>
                    <a:pt x="365760" y="44450"/>
                  </a:lnTo>
                  <a:lnTo>
                    <a:pt x="360508" y="40005"/>
                  </a:lnTo>
                  <a:lnTo>
                    <a:pt x="192912" y="40005"/>
                  </a:lnTo>
                  <a:lnTo>
                    <a:pt x="188213" y="31750"/>
                  </a:lnTo>
                  <a:lnTo>
                    <a:pt x="202088" y="25205"/>
                  </a:lnTo>
                  <a:lnTo>
                    <a:pt x="216534" y="20447"/>
                  </a:lnTo>
                  <a:lnTo>
                    <a:pt x="231362" y="17498"/>
                  </a:lnTo>
                  <a:lnTo>
                    <a:pt x="246379" y="16383"/>
                  </a:lnTo>
                  <a:lnTo>
                    <a:pt x="324316" y="16383"/>
                  </a:lnTo>
                  <a:lnTo>
                    <a:pt x="312737" y="10890"/>
                  </a:lnTo>
                  <a:lnTo>
                    <a:pt x="277927" y="2123"/>
                  </a:lnTo>
                  <a:lnTo>
                    <a:pt x="242188" y="0"/>
                  </a:lnTo>
                  <a:close/>
                </a:path>
                <a:path w="431800" h="292735">
                  <a:moveTo>
                    <a:pt x="408894" y="17780"/>
                  </a:moveTo>
                  <a:lnTo>
                    <a:pt x="396493" y="17780"/>
                  </a:lnTo>
                  <a:lnTo>
                    <a:pt x="400430" y="22860"/>
                  </a:lnTo>
                  <a:lnTo>
                    <a:pt x="400322" y="35829"/>
                  </a:lnTo>
                  <a:lnTo>
                    <a:pt x="396493" y="40894"/>
                  </a:lnTo>
                  <a:lnTo>
                    <a:pt x="424840" y="40894"/>
                  </a:lnTo>
                  <a:lnTo>
                    <a:pt x="426148" y="39798"/>
                  </a:lnTo>
                  <a:lnTo>
                    <a:pt x="426718" y="38226"/>
                  </a:lnTo>
                  <a:lnTo>
                    <a:pt x="409701" y="38226"/>
                  </a:lnTo>
                  <a:lnTo>
                    <a:pt x="410844" y="32385"/>
                  </a:lnTo>
                  <a:lnTo>
                    <a:pt x="410955" y="29626"/>
                  </a:lnTo>
                  <a:lnTo>
                    <a:pt x="410856" y="28194"/>
                  </a:lnTo>
                  <a:lnTo>
                    <a:pt x="409979" y="20447"/>
                  </a:lnTo>
                  <a:lnTo>
                    <a:pt x="409854" y="19764"/>
                  </a:lnTo>
                  <a:lnTo>
                    <a:pt x="408894" y="17780"/>
                  </a:lnTo>
                  <a:close/>
                </a:path>
                <a:path w="431800" h="292735">
                  <a:moveTo>
                    <a:pt x="246506" y="25939"/>
                  </a:moveTo>
                  <a:lnTo>
                    <a:pt x="219007" y="29626"/>
                  </a:lnTo>
                  <a:lnTo>
                    <a:pt x="192912" y="40005"/>
                  </a:lnTo>
                  <a:lnTo>
                    <a:pt x="360508" y="40005"/>
                  </a:lnTo>
                  <a:lnTo>
                    <a:pt x="359008" y="38735"/>
                  </a:lnTo>
                  <a:lnTo>
                    <a:pt x="300481" y="38735"/>
                  </a:lnTo>
                  <a:lnTo>
                    <a:pt x="274101" y="28967"/>
                  </a:lnTo>
                  <a:lnTo>
                    <a:pt x="246506" y="25939"/>
                  </a:lnTo>
                  <a:close/>
                </a:path>
                <a:path w="431800" h="292735">
                  <a:moveTo>
                    <a:pt x="324316" y="16383"/>
                  </a:moveTo>
                  <a:lnTo>
                    <a:pt x="246379" y="16383"/>
                  </a:lnTo>
                  <a:lnTo>
                    <a:pt x="261423" y="17117"/>
                  </a:lnTo>
                  <a:lnTo>
                    <a:pt x="276336" y="19685"/>
                  </a:lnTo>
                  <a:lnTo>
                    <a:pt x="290939" y="24062"/>
                  </a:lnTo>
                  <a:lnTo>
                    <a:pt x="305053" y="30225"/>
                  </a:lnTo>
                  <a:lnTo>
                    <a:pt x="300481" y="38735"/>
                  </a:lnTo>
                  <a:lnTo>
                    <a:pt x="359008" y="38735"/>
                  </a:lnTo>
                  <a:lnTo>
                    <a:pt x="343165" y="25324"/>
                  </a:lnTo>
                  <a:lnTo>
                    <a:pt x="324316" y="16383"/>
                  </a:lnTo>
                  <a:close/>
                </a:path>
                <a:path w="431800" h="292735">
                  <a:moveTo>
                    <a:pt x="429005" y="3556"/>
                  </a:moveTo>
                  <a:lnTo>
                    <a:pt x="423685" y="23778"/>
                  </a:lnTo>
                  <a:lnTo>
                    <a:pt x="418449" y="33226"/>
                  </a:lnTo>
                  <a:lnTo>
                    <a:pt x="413664" y="36506"/>
                  </a:lnTo>
                  <a:lnTo>
                    <a:pt x="409701" y="38226"/>
                  </a:lnTo>
                  <a:lnTo>
                    <a:pt x="426718" y="38226"/>
                  </a:lnTo>
                  <a:lnTo>
                    <a:pt x="431559" y="24892"/>
                  </a:lnTo>
                  <a:lnTo>
                    <a:pt x="431494" y="23778"/>
                  </a:lnTo>
                  <a:lnTo>
                    <a:pt x="429005" y="35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32102" y="1847656"/>
            <a:ext cx="2560320" cy="89789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650"/>
              </a:spcBef>
            </a:pPr>
            <a:r>
              <a:rPr sz="1200" b="1" dirty="0">
                <a:solidFill>
                  <a:srgbClr val="404040"/>
                </a:solidFill>
                <a:latin typeface="Segoe UI"/>
                <a:cs typeface="Segoe UI"/>
              </a:rPr>
              <a:t>Project</a:t>
            </a:r>
            <a:r>
              <a:rPr sz="1200" b="1" spc="-4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b="1" spc="-10" dirty="0">
                <a:solidFill>
                  <a:srgbClr val="404040"/>
                </a:solidFill>
                <a:latin typeface="Segoe UI"/>
                <a:cs typeface="Segoe UI"/>
              </a:rPr>
              <a:t>Summary</a:t>
            </a:r>
            <a:endParaRPr sz="1200">
              <a:latin typeface="Segoe UI"/>
              <a:cs typeface="Segoe UI"/>
            </a:endParaRPr>
          </a:p>
          <a:p>
            <a:pPr marR="29209" algn="r">
              <a:lnSpc>
                <a:spcPct val="100000"/>
              </a:lnSpc>
              <a:spcBef>
                <a:spcPts val="555"/>
              </a:spcBef>
            </a:pP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The</a:t>
            </a:r>
            <a:r>
              <a:rPr sz="1200" spc="-5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project</a:t>
            </a:r>
            <a:r>
              <a:rPr sz="1200" spc="-4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information,</a:t>
            </a:r>
            <a:r>
              <a:rPr sz="1200" spc="-2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life</a:t>
            </a:r>
            <a:r>
              <a:rPr sz="1200" spc="-6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404040"/>
                </a:solidFill>
                <a:latin typeface="Segoe UI"/>
                <a:cs typeface="Segoe UI"/>
              </a:rPr>
              <a:t>cycle,</a:t>
            </a:r>
            <a:endParaRPr sz="1200">
              <a:latin typeface="Segoe UI"/>
              <a:cs typeface="Segoe UI"/>
            </a:endParaRPr>
          </a:p>
          <a:p>
            <a:pPr marR="28575" algn="r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development</a:t>
            </a:r>
            <a:r>
              <a:rPr sz="1200" spc="-7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approach,</a:t>
            </a:r>
            <a:r>
              <a:rPr sz="1200" spc="-4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404040"/>
                </a:solidFill>
                <a:latin typeface="Segoe UI"/>
                <a:cs typeface="Segoe UI"/>
              </a:rPr>
              <a:t>management</a:t>
            </a:r>
            <a:endParaRPr sz="1200">
              <a:latin typeface="Segoe UI"/>
              <a:cs typeface="Segoe UI"/>
            </a:endParaRPr>
          </a:p>
          <a:p>
            <a:pPr marR="27305" algn="r">
              <a:lnSpc>
                <a:spcPct val="100000"/>
              </a:lnSpc>
            </a:pP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process</a:t>
            </a:r>
            <a:r>
              <a:rPr sz="1200" spc="-3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and</a:t>
            </a:r>
            <a:r>
              <a:rPr sz="1200" spc="-3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404040"/>
                </a:solidFill>
                <a:latin typeface="Segoe UI"/>
                <a:cs typeface="Segoe UI"/>
              </a:rPr>
              <a:t>review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  <p:sp>
        <p:nvSpPr>
          <p:cNvPr id="26" name="object 26"/>
          <p:cNvSpPr txBox="1"/>
          <p:nvPr/>
        </p:nvSpPr>
        <p:spPr>
          <a:xfrm>
            <a:off x="935837" y="4917881"/>
            <a:ext cx="2957195" cy="89852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650"/>
              </a:spcBef>
            </a:pPr>
            <a:r>
              <a:rPr sz="1200" b="1" dirty="0">
                <a:solidFill>
                  <a:srgbClr val="404040"/>
                </a:solidFill>
                <a:latin typeface="Segoe UI"/>
                <a:cs typeface="Segoe UI"/>
              </a:rPr>
              <a:t>Configuration</a:t>
            </a:r>
            <a:r>
              <a:rPr sz="1200" b="1" spc="-6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b="1" dirty="0">
                <a:solidFill>
                  <a:srgbClr val="404040"/>
                </a:solidFill>
                <a:latin typeface="Segoe UI"/>
                <a:cs typeface="Segoe UI"/>
              </a:rPr>
              <a:t>Management</a:t>
            </a:r>
            <a:r>
              <a:rPr sz="1200" b="1" spc="-6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b="1" spc="-20" dirty="0">
                <a:solidFill>
                  <a:srgbClr val="404040"/>
                </a:solidFill>
                <a:latin typeface="Segoe UI"/>
                <a:cs typeface="Segoe UI"/>
              </a:rPr>
              <a:t>Plan</a:t>
            </a:r>
            <a:endParaRPr sz="1200">
              <a:latin typeface="Segoe UI"/>
              <a:cs typeface="Segoe UI"/>
            </a:endParaRPr>
          </a:p>
          <a:p>
            <a:pPr marL="631190" marR="27940" indent="-619125" algn="r">
              <a:lnSpc>
                <a:spcPct val="100000"/>
              </a:lnSpc>
              <a:spcBef>
                <a:spcPts val="555"/>
              </a:spcBef>
            </a:pP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Define</a:t>
            </a:r>
            <a:r>
              <a:rPr sz="1200" spc="-6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the</a:t>
            </a:r>
            <a:r>
              <a:rPr sz="1200" spc="-3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naming</a:t>
            </a:r>
            <a:r>
              <a:rPr sz="1200" spc="-2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conventions,</a:t>
            </a:r>
            <a:r>
              <a:rPr sz="1200" spc="-1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the</a:t>
            </a:r>
            <a:r>
              <a:rPr sz="1200" spc="-3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404040"/>
                </a:solidFill>
                <a:latin typeface="Segoe UI"/>
                <a:cs typeface="Segoe UI"/>
              </a:rPr>
              <a:t>version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control</a:t>
            </a:r>
            <a:r>
              <a:rPr sz="1200" spc="-1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system,</a:t>
            </a:r>
            <a:r>
              <a:rPr sz="1200" spc="-2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and</a:t>
            </a:r>
            <a:r>
              <a:rPr sz="1200" spc="-1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the</a:t>
            </a:r>
            <a:r>
              <a:rPr sz="1200" spc="-3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404040"/>
                </a:solidFill>
                <a:latin typeface="Segoe UI"/>
                <a:cs typeface="Segoe UI"/>
              </a:rPr>
              <a:t>document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storage</a:t>
            </a:r>
            <a:r>
              <a:rPr sz="1200" spc="-4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and</a:t>
            </a:r>
            <a:r>
              <a:rPr sz="1200" spc="-5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retrieval</a:t>
            </a:r>
            <a:r>
              <a:rPr sz="1200" spc="-3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404040"/>
                </a:solidFill>
                <a:latin typeface="Segoe UI"/>
                <a:cs typeface="Segoe UI"/>
              </a:rPr>
              <a:t>system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57071" y="3382644"/>
            <a:ext cx="2436495" cy="1081405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655"/>
              </a:spcBef>
            </a:pPr>
            <a:r>
              <a:rPr sz="1200" b="1" dirty="0">
                <a:solidFill>
                  <a:srgbClr val="404040"/>
                </a:solidFill>
                <a:latin typeface="Segoe UI"/>
                <a:cs typeface="Segoe UI"/>
              </a:rPr>
              <a:t>Subsidiary</a:t>
            </a:r>
            <a:r>
              <a:rPr sz="1200" b="1" spc="1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b="1" spc="-10" dirty="0">
                <a:solidFill>
                  <a:srgbClr val="404040"/>
                </a:solidFill>
                <a:latin typeface="Segoe UI"/>
                <a:cs typeface="Segoe UI"/>
              </a:rPr>
              <a:t>plans</a:t>
            </a:r>
            <a:endParaRPr sz="1200">
              <a:latin typeface="Segoe UI"/>
              <a:cs typeface="Segoe UI"/>
            </a:endParaRPr>
          </a:p>
          <a:p>
            <a:pPr marL="12700" marR="22225" indent="118745" algn="r">
              <a:lnSpc>
                <a:spcPct val="100000"/>
              </a:lnSpc>
              <a:spcBef>
                <a:spcPts val="555"/>
              </a:spcBef>
            </a:pP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The</a:t>
            </a:r>
            <a:r>
              <a:rPr sz="1200" spc="-3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management</a:t>
            </a:r>
            <a:r>
              <a:rPr sz="1200" spc="1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plans</a:t>
            </a:r>
            <a:r>
              <a:rPr sz="1200" spc="-1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for</a:t>
            </a:r>
            <a:r>
              <a:rPr sz="1200" spc="-6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404040"/>
                </a:solidFill>
                <a:latin typeface="Segoe UI"/>
                <a:cs typeface="Segoe UI"/>
              </a:rPr>
              <a:t>scope, requirement,</a:t>
            </a:r>
            <a:r>
              <a:rPr sz="1200" spc="2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schedule,</a:t>
            </a:r>
            <a:r>
              <a:rPr sz="1200" spc="-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cost,</a:t>
            </a:r>
            <a:r>
              <a:rPr sz="1200" spc="-2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404040"/>
                </a:solidFill>
                <a:latin typeface="Segoe UI"/>
                <a:cs typeface="Segoe UI"/>
              </a:rPr>
              <a:t>quality,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resources,</a:t>
            </a:r>
            <a:r>
              <a:rPr sz="1200" spc="-4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communications,</a:t>
            </a:r>
            <a:r>
              <a:rPr sz="1200" spc="-6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spc="-20" dirty="0">
                <a:solidFill>
                  <a:srgbClr val="404040"/>
                </a:solidFill>
                <a:latin typeface="Segoe UI"/>
                <a:cs typeface="Segoe UI"/>
              </a:rPr>
              <a:t>risk,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procurement,</a:t>
            </a:r>
            <a:r>
              <a:rPr sz="1200" spc="-3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and</a:t>
            </a:r>
            <a:r>
              <a:rPr sz="1200" spc="-7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404040"/>
                </a:solidFill>
                <a:latin typeface="Segoe UI"/>
                <a:cs typeface="Segoe UI"/>
              </a:rPr>
              <a:t>stakeholder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243443" y="2615183"/>
            <a:ext cx="1239520" cy="897890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sz="1200" b="1" spc="-10" dirty="0">
                <a:solidFill>
                  <a:srgbClr val="404040"/>
                </a:solidFill>
                <a:latin typeface="Segoe UI"/>
                <a:cs typeface="Segoe UI"/>
              </a:rPr>
              <a:t>Baseline</a:t>
            </a:r>
            <a:endParaRPr sz="1200" dirty="0">
              <a:latin typeface="Segoe UI"/>
              <a:cs typeface="Segoe UI"/>
            </a:endParaRPr>
          </a:p>
          <a:p>
            <a:pPr marL="34925" marR="5080">
              <a:lnSpc>
                <a:spcPct val="100000"/>
              </a:lnSpc>
              <a:spcBef>
                <a:spcPts val="555"/>
              </a:spcBef>
            </a:pP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Scope</a:t>
            </a:r>
            <a:r>
              <a:rPr sz="1200" spc="-3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404040"/>
                </a:solidFill>
                <a:latin typeface="Segoe UI"/>
                <a:cs typeface="Segoe UI"/>
              </a:rPr>
              <a:t>baseline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Schedule</a:t>
            </a:r>
            <a:r>
              <a:rPr sz="1200" spc="-4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spc="-20" dirty="0">
                <a:solidFill>
                  <a:srgbClr val="404040"/>
                </a:solidFill>
                <a:latin typeface="Segoe UI"/>
                <a:cs typeface="Segoe UI"/>
              </a:rPr>
              <a:t>baseline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Cost</a:t>
            </a:r>
            <a:r>
              <a:rPr sz="1200" spc="-2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404040"/>
                </a:solidFill>
                <a:latin typeface="Segoe UI"/>
                <a:cs typeface="Segoe UI"/>
              </a:rPr>
              <a:t>baseline</a:t>
            </a:r>
            <a:endParaRPr sz="1200" dirty="0">
              <a:latin typeface="Segoe UI"/>
              <a:cs typeface="Segoe U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238870" y="4150359"/>
            <a:ext cx="2681605" cy="715010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sz="1200" b="1" dirty="0">
                <a:solidFill>
                  <a:srgbClr val="404040"/>
                </a:solidFill>
                <a:latin typeface="Segoe UI"/>
                <a:cs typeface="Segoe UI"/>
              </a:rPr>
              <a:t>Change Management</a:t>
            </a:r>
            <a:r>
              <a:rPr sz="1200" b="1" spc="-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b="1" spc="-20" dirty="0">
                <a:solidFill>
                  <a:srgbClr val="404040"/>
                </a:solidFill>
                <a:latin typeface="Segoe UI"/>
                <a:cs typeface="Segoe UI"/>
              </a:rPr>
              <a:t>Plan</a:t>
            </a:r>
            <a:endParaRPr sz="1200">
              <a:latin typeface="Segoe UI"/>
              <a:cs typeface="Segoe UI"/>
            </a:endParaRPr>
          </a:p>
          <a:p>
            <a:pPr marL="34925">
              <a:lnSpc>
                <a:spcPct val="100000"/>
              </a:lnSpc>
              <a:spcBef>
                <a:spcPts val="550"/>
              </a:spcBef>
            </a:pP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Describe</a:t>
            </a:r>
            <a:r>
              <a:rPr sz="1200" spc="-3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how</a:t>
            </a:r>
            <a:r>
              <a:rPr sz="1200" spc="-3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changes</a:t>
            </a:r>
            <a:r>
              <a:rPr sz="1200" spc="-1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will</a:t>
            </a:r>
            <a:r>
              <a:rPr sz="1200" spc="-3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be</a:t>
            </a:r>
            <a:r>
              <a:rPr sz="1200" spc="-5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404040"/>
                </a:solidFill>
                <a:latin typeface="Segoe UI"/>
                <a:cs typeface="Segoe UI"/>
              </a:rPr>
              <a:t>managed</a:t>
            </a:r>
            <a:endParaRPr sz="1200">
              <a:latin typeface="Segoe UI"/>
              <a:cs typeface="Segoe UI"/>
            </a:endParaRPr>
          </a:p>
          <a:p>
            <a:pPr marL="34925">
              <a:lnSpc>
                <a:spcPct val="100000"/>
              </a:lnSpc>
            </a:pP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and</a:t>
            </a:r>
            <a:r>
              <a:rPr sz="1200" spc="-10" dirty="0">
                <a:solidFill>
                  <a:srgbClr val="404040"/>
                </a:solidFill>
                <a:latin typeface="Segoe UI"/>
                <a:cs typeface="Segoe UI"/>
              </a:rPr>
              <a:t> controlled</a:t>
            </a:r>
            <a:endParaRPr sz="12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244" y="6465214"/>
            <a:ext cx="487045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spc="-10" dirty="0">
                <a:solidFill>
                  <a:srgbClr val="888888"/>
                </a:solidFill>
                <a:latin typeface="Segoe UI"/>
                <a:cs typeface="Segoe UI"/>
              </a:rPr>
              <a:t>3/18/2021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155426" y="6469958"/>
            <a:ext cx="109855" cy="13398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r>
              <a:rPr sz="800" spc="-25" dirty="0">
                <a:solidFill>
                  <a:srgbClr val="888888"/>
                </a:solidFill>
                <a:latin typeface="Segoe UI"/>
                <a:cs typeface="Segoe UI"/>
              </a:rPr>
              <a:t>12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14190" y="6465214"/>
            <a:ext cx="356870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spc="-10" dirty="0">
                <a:solidFill>
                  <a:srgbClr val="888888"/>
                </a:solidFill>
                <a:latin typeface="Segoe UI"/>
                <a:cs typeface="Segoe UI"/>
              </a:rPr>
              <a:t>43e-</a:t>
            </a:r>
            <a:r>
              <a:rPr sz="800" dirty="0">
                <a:solidFill>
                  <a:srgbClr val="888888"/>
                </a:solidFill>
                <a:latin typeface="Segoe UI"/>
                <a:cs typeface="Segoe UI"/>
              </a:rPr>
              <a:t>BM/HR/HDCV/FSOFT</a:t>
            </a:r>
            <a:r>
              <a:rPr sz="800" spc="45" dirty="0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sz="800" dirty="0">
                <a:solidFill>
                  <a:srgbClr val="888888"/>
                </a:solidFill>
                <a:latin typeface="Segoe UI"/>
                <a:cs typeface="Segoe UI"/>
              </a:rPr>
              <a:t>V1.2 -</a:t>
            </a:r>
            <a:r>
              <a:rPr sz="800" spc="-15" dirty="0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sz="800" dirty="0">
                <a:solidFill>
                  <a:srgbClr val="888888"/>
                </a:solidFill>
                <a:latin typeface="Segoe UI"/>
                <a:cs typeface="Segoe UI"/>
              </a:rPr>
              <a:t>©FPT</a:t>
            </a:r>
            <a:r>
              <a:rPr sz="800" spc="20" dirty="0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sz="800" dirty="0">
                <a:solidFill>
                  <a:srgbClr val="888888"/>
                </a:solidFill>
                <a:latin typeface="Segoe UI"/>
                <a:cs typeface="Segoe UI"/>
              </a:rPr>
              <a:t>SOFTWARE –</a:t>
            </a:r>
            <a:r>
              <a:rPr sz="800" spc="-20" dirty="0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sz="800" spc="-10" dirty="0">
                <a:solidFill>
                  <a:srgbClr val="888888"/>
                </a:solidFill>
                <a:latin typeface="Segoe UI"/>
                <a:cs typeface="Segoe UI"/>
              </a:rPr>
              <a:t>Corporate</a:t>
            </a:r>
            <a:r>
              <a:rPr sz="800" spc="60" dirty="0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sz="800" dirty="0">
                <a:solidFill>
                  <a:srgbClr val="888888"/>
                </a:solidFill>
                <a:latin typeface="Segoe UI"/>
                <a:cs typeface="Segoe UI"/>
              </a:rPr>
              <a:t>Training</a:t>
            </a:r>
            <a:r>
              <a:rPr sz="800" spc="20" dirty="0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sz="800" spc="-10" dirty="0">
                <a:solidFill>
                  <a:srgbClr val="888888"/>
                </a:solidFill>
                <a:latin typeface="Segoe UI"/>
                <a:cs typeface="Segoe UI"/>
              </a:rPr>
              <a:t>Center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Project</a:t>
            </a:r>
            <a:r>
              <a:rPr spc="-45" dirty="0"/>
              <a:t> </a:t>
            </a:r>
            <a:r>
              <a:rPr dirty="0"/>
              <a:t>Plan</a:t>
            </a:r>
            <a:r>
              <a:rPr spc="-20" dirty="0"/>
              <a:t> </a:t>
            </a:r>
            <a:r>
              <a:rPr dirty="0"/>
              <a:t>in</a:t>
            </a:r>
            <a:r>
              <a:rPr spc="-30" dirty="0"/>
              <a:t> </a:t>
            </a:r>
            <a:r>
              <a:rPr spc="-10" dirty="0"/>
              <a:t>FSoft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91856" y="640080"/>
            <a:ext cx="4200143" cy="5897880"/>
          </a:xfrm>
          <a:prstGeom prst="rect">
            <a:avLst/>
          </a:prstGeom>
        </p:spPr>
      </p:pic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03250" y="1027557"/>
          <a:ext cx="7262495" cy="51593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6400"/>
                <a:gridCol w="1778000"/>
                <a:gridCol w="3808095"/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Project</a:t>
                      </a:r>
                      <a:r>
                        <a:rPr sz="1200" b="1" spc="-3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b="1" spc="-2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Type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D69A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Project</a:t>
                      </a:r>
                      <a:r>
                        <a:rPr sz="1200" b="1" spc="-3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b="1" spc="-2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Plan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D69A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Description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D69AE"/>
                    </a:solidFill>
                  </a:tcPr>
                </a:tc>
              </a:tr>
              <a:tr h="15538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Very</a:t>
                      </a:r>
                      <a:r>
                        <a:rPr sz="1200" spc="-5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Light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3E2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spc="-10" dirty="0">
                          <a:latin typeface="Segoe UI"/>
                          <a:cs typeface="Segoe UI"/>
                        </a:rPr>
                        <a:t>Workbook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3E2"/>
                    </a:solidFill>
                  </a:tcPr>
                </a:tc>
                <a:tc>
                  <a:txBody>
                    <a:bodyPr/>
                    <a:lstStyle/>
                    <a:p>
                      <a:pPr marL="320675" indent="-229235">
                        <a:lnSpc>
                          <a:spcPct val="100000"/>
                        </a:lnSpc>
                        <a:spcBef>
                          <a:spcPts val="340"/>
                        </a:spcBef>
                        <a:buAutoNum type="arabicPeriod"/>
                        <a:tabLst>
                          <a:tab pos="321310" algn="l"/>
                        </a:tabLst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Project</a:t>
                      </a:r>
                      <a:r>
                        <a:rPr sz="1200" spc="-6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Planning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320675" indent="-229235">
                        <a:lnSpc>
                          <a:spcPct val="100000"/>
                        </a:lnSpc>
                        <a:buAutoNum type="arabicPeriod"/>
                        <a:tabLst>
                          <a:tab pos="321310" algn="l"/>
                        </a:tabLst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Project</a:t>
                      </a:r>
                      <a:r>
                        <a:rPr sz="1200" spc="-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Defined</a:t>
                      </a:r>
                      <a:r>
                        <a:rPr sz="1200" spc="-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Process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320675" indent="-229235">
                        <a:lnSpc>
                          <a:spcPct val="100000"/>
                        </a:lnSpc>
                        <a:spcBef>
                          <a:spcPts val="5"/>
                        </a:spcBef>
                        <a:buAutoNum type="arabicPeriod"/>
                        <a:tabLst>
                          <a:tab pos="321310" algn="l"/>
                        </a:tabLst>
                      </a:pPr>
                      <a:r>
                        <a:rPr sz="1200" spc="-10" dirty="0">
                          <a:latin typeface="Segoe UI"/>
                          <a:cs typeface="Segoe UI"/>
                        </a:rPr>
                        <a:t>Requirement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Management</a:t>
                      </a:r>
                      <a:r>
                        <a:rPr sz="1200" spc="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Plan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320675" indent="-229235">
                        <a:lnSpc>
                          <a:spcPct val="100000"/>
                        </a:lnSpc>
                        <a:buAutoNum type="arabicPeriod"/>
                        <a:tabLst>
                          <a:tab pos="321310" algn="l"/>
                        </a:tabLst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Risk</a:t>
                      </a:r>
                      <a:r>
                        <a:rPr sz="12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&amp;</a:t>
                      </a:r>
                      <a:r>
                        <a:rPr sz="1200" spc="-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Issue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Management</a:t>
                      </a:r>
                      <a:r>
                        <a:rPr sz="1200" spc="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plan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320675" indent="-229235">
                        <a:lnSpc>
                          <a:spcPct val="100000"/>
                        </a:lnSpc>
                        <a:buAutoNum type="arabicPeriod"/>
                        <a:tabLst>
                          <a:tab pos="321310" algn="l"/>
                        </a:tabLst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Communication</a:t>
                      </a:r>
                      <a:r>
                        <a:rPr sz="1200" spc="-7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Plan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320675" indent="-229235">
                        <a:lnSpc>
                          <a:spcPct val="100000"/>
                        </a:lnSpc>
                        <a:buAutoNum type="arabicPeriod"/>
                        <a:tabLst>
                          <a:tab pos="321310" algn="l"/>
                        </a:tabLst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Quality</a:t>
                      </a:r>
                      <a:r>
                        <a:rPr sz="1200" spc="-5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Plan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320675" indent="-229235">
                        <a:lnSpc>
                          <a:spcPct val="100000"/>
                        </a:lnSpc>
                        <a:buAutoNum type="arabicPeriod"/>
                        <a:tabLst>
                          <a:tab pos="321310" algn="l"/>
                        </a:tabLst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CM,</a:t>
                      </a:r>
                      <a:r>
                        <a:rPr sz="1200" spc="-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Data</a:t>
                      </a:r>
                      <a:r>
                        <a:rPr sz="12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Management,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Infrastructure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3E2"/>
                    </a:solidFill>
                  </a:tcPr>
                </a:tc>
              </a:tr>
              <a:tr h="286448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spc="-10" dirty="0">
                          <a:latin typeface="Segoe UI"/>
                          <a:cs typeface="Segoe UI"/>
                        </a:rPr>
                        <a:t>Light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spc="-10" dirty="0">
                          <a:latin typeface="Segoe UI"/>
                          <a:cs typeface="Segoe UI"/>
                        </a:rPr>
                        <a:t>Workbook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1"/>
                    </a:solidFill>
                  </a:tcPr>
                </a:tc>
                <a:tc>
                  <a:txBody>
                    <a:bodyPr/>
                    <a:lstStyle/>
                    <a:p>
                      <a:pPr marL="320675" indent="-229235">
                        <a:lnSpc>
                          <a:spcPct val="100000"/>
                        </a:lnSpc>
                        <a:spcBef>
                          <a:spcPts val="345"/>
                        </a:spcBef>
                        <a:buAutoNum type="arabicPeriod"/>
                        <a:tabLst>
                          <a:tab pos="321310" algn="l"/>
                        </a:tabLst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Project</a:t>
                      </a:r>
                      <a:r>
                        <a:rPr sz="1200" spc="-7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Planning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320675" indent="-229235">
                        <a:lnSpc>
                          <a:spcPct val="100000"/>
                        </a:lnSpc>
                        <a:buAutoNum type="arabicPeriod"/>
                        <a:tabLst>
                          <a:tab pos="321310" algn="l"/>
                        </a:tabLst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Project</a:t>
                      </a:r>
                      <a:r>
                        <a:rPr sz="1200" spc="-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Defined</a:t>
                      </a:r>
                      <a:r>
                        <a:rPr sz="12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Process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320675" indent="-229235">
                        <a:lnSpc>
                          <a:spcPct val="100000"/>
                        </a:lnSpc>
                        <a:buAutoNum type="arabicPeriod"/>
                        <a:tabLst>
                          <a:tab pos="321310" algn="l"/>
                        </a:tabLst>
                      </a:pPr>
                      <a:r>
                        <a:rPr sz="1200" spc="-10" dirty="0">
                          <a:latin typeface="Segoe UI"/>
                          <a:cs typeface="Segoe UI"/>
                        </a:rPr>
                        <a:t>Requirement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Management</a:t>
                      </a:r>
                      <a:r>
                        <a:rPr sz="1200" spc="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Plan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320675" indent="-229235">
                        <a:lnSpc>
                          <a:spcPct val="100000"/>
                        </a:lnSpc>
                        <a:buAutoNum type="arabicPeriod"/>
                        <a:tabLst>
                          <a:tab pos="321310" algn="l"/>
                        </a:tabLst>
                      </a:pPr>
                      <a:r>
                        <a:rPr sz="1200" spc="-10" dirty="0">
                          <a:solidFill>
                            <a:srgbClr val="FF0000"/>
                          </a:solidFill>
                          <a:latin typeface="Segoe UI"/>
                          <a:cs typeface="Segoe UI"/>
                        </a:rPr>
                        <a:t>Estimation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320675" indent="-229235">
                        <a:lnSpc>
                          <a:spcPct val="100000"/>
                        </a:lnSpc>
                        <a:spcBef>
                          <a:spcPts val="5"/>
                        </a:spcBef>
                        <a:buAutoNum type="arabicPeriod"/>
                        <a:tabLst>
                          <a:tab pos="321310" algn="l"/>
                        </a:tabLst>
                      </a:pPr>
                      <a:r>
                        <a:rPr sz="1200" dirty="0">
                          <a:solidFill>
                            <a:srgbClr val="FF0000"/>
                          </a:solidFill>
                          <a:latin typeface="Segoe UI"/>
                          <a:cs typeface="Segoe UI"/>
                        </a:rPr>
                        <a:t>Staff</a:t>
                      </a:r>
                      <a:r>
                        <a:rPr sz="1200" spc="-80" dirty="0">
                          <a:solidFill>
                            <a:srgbClr val="FF000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FF0000"/>
                          </a:solidFill>
                          <a:latin typeface="Segoe UI"/>
                          <a:cs typeface="Segoe UI"/>
                        </a:rPr>
                        <a:t>Management</a:t>
                      </a:r>
                      <a:r>
                        <a:rPr sz="1200" spc="-15" dirty="0">
                          <a:solidFill>
                            <a:srgbClr val="FF000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20" dirty="0">
                          <a:solidFill>
                            <a:srgbClr val="FF0000"/>
                          </a:solidFill>
                          <a:latin typeface="Segoe UI"/>
                          <a:cs typeface="Segoe UI"/>
                        </a:rPr>
                        <a:t>Plan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320675" indent="-229235">
                        <a:lnSpc>
                          <a:spcPct val="100000"/>
                        </a:lnSpc>
                        <a:buAutoNum type="arabicPeriod"/>
                        <a:tabLst>
                          <a:tab pos="321310" algn="l"/>
                        </a:tabLst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Risk</a:t>
                      </a:r>
                      <a:r>
                        <a:rPr sz="12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&amp;</a:t>
                      </a:r>
                      <a:r>
                        <a:rPr sz="1200" spc="-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Issue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Management</a:t>
                      </a:r>
                      <a:r>
                        <a:rPr sz="1200" spc="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plan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320675" indent="-229235">
                        <a:lnSpc>
                          <a:spcPct val="100000"/>
                        </a:lnSpc>
                        <a:buAutoNum type="arabicPeriod"/>
                        <a:tabLst>
                          <a:tab pos="321310" algn="l"/>
                        </a:tabLst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Communication</a:t>
                      </a:r>
                      <a:r>
                        <a:rPr sz="1200" spc="-7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Plan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320675" indent="-229235">
                        <a:lnSpc>
                          <a:spcPct val="100000"/>
                        </a:lnSpc>
                        <a:buAutoNum type="arabicPeriod"/>
                        <a:tabLst>
                          <a:tab pos="321310" algn="l"/>
                        </a:tabLst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Quality</a:t>
                      </a:r>
                      <a:r>
                        <a:rPr sz="1200" spc="-5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Plan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320675" indent="-229235">
                        <a:lnSpc>
                          <a:spcPct val="100000"/>
                        </a:lnSpc>
                        <a:buAutoNum type="arabicPeriod"/>
                        <a:tabLst>
                          <a:tab pos="321310" algn="l"/>
                        </a:tabLst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CM,</a:t>
                      </a:r>
                      <a:r>
                        <a:rPr sz="1200" spc="-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Data</a:t>
                      </a:r>
                      <a:r>
                        <a:rPr sz="12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Management,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Infrastructure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320675" indent="-229235">
                        <a:lnSpc>
                          <a:spcPct val="100000"/>
                        </a:lnSpc>
                        <a:buAutoNum type="arabicPeriod"/>
                        <a:tabLst>
                          <a:tab pos="321310" algn="l"/>
                        </a:tabLst>
                      </a:pPr>
                      <a:r>
                        <a:rPr sz="1200" dirty="0">
                          <a:solidFill>
                            <a:srgbClr val="FF0000"/>
                          </a:solidFill>
                          <a:latin typeface="Segoe UI"/>
                          <a:cs typeface="Segoe UI"/>
                        </a:rPr>
                        <a:t>Product</a:t>
                      </a:r>
                      <a:r>
                        <a:rPr sz="1200" spc="-60" dirty="0">
                          <a:solidFill>
                            <a:srgbClr val="FF000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FF0000"/>
                          </a:solidFill>
                          <a:latin typeface="Segoe UI"/>
                          <a:cs typeface="Segoe UI"/>
                        </a:rPr>
                        <a:t>Integration</a:t>
                      </a:r>
                      <a:r>
                        <a:rPr sz="1200" spc="-25" dirty="0">
                          <a:solidFill>
                            <a:srgbClr val="FF000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20" dirty="0">
                          <a:solidFill>
                            <a:srgbClr val="FF0000"/>
                          </a:solidFill>
                          <a:latin typeface="Segoe UI"/>
                          <a:cs typeface="Segoe UI"/>
                        </a:rPr>
                        <a:t>Plan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320675" indent="-229235">
                        <a:lnSpc>
                          <a:spcPct val="100000"/>
                        </a:lnSpc>
                        <a:buAutoNum type="arabicPeriod"/>
                        <a:tabLst>
                          <a:tab pos="321310" algn="l"/>
                        </a:tabLst>
                      </a:pPr>
                      <a:r>
                        <a:rPr sz="1200" dirty="0">
                          <a:solidFill>
                            <a:srgbClr val="FF0000"/>
                          </a:solidFill>
                          <a:latin typeface="Segoe UI"/>
                          <a:cs typeface="Segoe UI"/>
                        </a:rPr>
                        <a:t>Review</a:t>
                      </a:r>
                      <a:r>
                        <a:rPr sz="1200" spc="-60" dirty="0">
                          <a:solidFill>
                            <a:srgbClr val="FF000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FF0000"/>
                          </a:solidFill>
                          <a:latin typeface="Segoe UI"/>
                          <a:cs typeface="Segoe UI"/>
                        </a:rPr>
                        <a:t>and</a:t>
                      </a:r>
                      <a:r>
                        <a:rPr sz="1200" spc="-25" dirty="0">
                          <a:solidFill>
                            <a:srgbClr val="FF000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20" dirty="0">
                          <a:solidFill>
                            <a:srgbClr val="FF0000"/>
                          </a:solidFill>
                          <a:latin typeface="Segoe UI"/>
                          <a:cs typeface="Segoe UI"/>
                        </a:rPr>
                        <a:t>Test</a:t>
                      </a:r>
                      <a:r>
                        <a:rPr sz="1200" spc="-30" dirty="0">
                          <a:solidFill>
                            <a:srgbClr val="FF000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FF0000"/>
                          </a:solidFill>
                          <a:latin typeface="Segoe UI"/>
                          <a:cs typeface="Segoe UI"/>
                        </a:rPr>
                        <a:t>Strategy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320675" indent="-229235">
                        <a:lnSpc>
                          <a:spcPct val="100000"/>
                        </a:lnSpc>
                        <a:buAutoNum type="arabicPeriod"/>
                        <a:tabLst>
                          <a:tab pos="321310" algn="l"/>
                        </a:tabLst>
                      </a:pPr>
                      <a:r>
                        <a:rPr sz="1200" dirty="0">
                          <a:solidFill>
                            <a:srgbClr val="FF0000"/>
                          </a:solidFill>
                          <a:latin typeface="Segoe UI"/>
                          <a:cs typeface="Segoe UI"/>
                        </a:rPr>
                        <a:t>Causal</a:t>
                      </a:r>
                      <a:r>
                        <a:rPr sz="1200" spc="-40" dirty="0">
                          <a:solidFill>
                            <a:srgbClr val="FF000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FF0000"/>
                          </a:solidFill>
                          <a:latin typeface="Segoe UI"/>
                          <a:cs typeface="Segoe UI"/>
                        </a:rPr>
                        <a:t>Analysis</a:t>
                      </a:r>
                      <a:r>
                        <a:rPr sz="1200" spc="-35" dirty="0">
                          <a:solidFill>
                            <a:srgbClr val="FF000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FF0000"/>
                          </a:solidFill>
                          <a:latin typeface="Segoe UI"/>
                          <a:cs typeface="Segoe UI"/>
                        </a:rPr>
                        <a:t>Resolution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320675" indent="-229235">
                        <a:lnSpc>
                          <a:spcPct val="100000"/>
                        </a:lnSpc>
                        <a:spcBef>
                          <a:spcPts val="5"/>
                        </a:spcBef>
                        <a:buAutoNum type="arabicPeriod"/>
                        <a:tabLst>
                          <a:tab pos="321310" algn="l"/>
                        </a:tabLst>
                      </a:pPr>
                      <a:r>
                        <a:rPr sz="1200" dirty="0">
                          <a:solidFill>
                            <a:srgbClr val="FF0000"/>
                          </a:solidFill>
                          <a:latin typeface="Segoe UI"/>
                          <a:cs typeface="Segoe UI"/>
                        </a:rPr>
                        <a:t>Defect</a:t>
                      </a:r>
                      <a:r>
                        <a:rPr sz="1200" spc="-40" dirty="0">
                          <a:solidFill>
                            <a:srgbClr val="FF000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FF0000"/>
                          </a:solidFill>
                          <a:latin typeface="Segoe UI"/>
                          <a:cs typeface="Segoe UI"/>
                        </a:rPr>
                        <a:t>detected </a:t>
                      </a:r>
                      <a:r>
                        <a:rPr sz="1200" spc="-10" dirty="0">
                          <a:solidFill>
                            <a:srgbClr val="FF0000"/>
                          </a:solidFill>
                          <a:latin typeface="Segoe UI"/>
                          <a:cs typeface="Segoe UI"/>
                        </a:rPr>
                        <a:t>estimation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320675" indent="-229235">
                        <a:lnSpc>
                          <a:spcPct val="100000"/>
                        </a:lnSpc>
                        <a:buAutoNum type="arabicPeriod"/>
                        <a:tabLst>
                          <a:tab pos="321310" algn="l"/>
                        </a:tabLst>
                      </a:pPr>
                      <a:r>
                        <a:rPr sz="1200" spc="-25" dirty="0">
                          <a:solidFill>
                            <a:srgbClr val="FF0000"/>
                          </a:solidFill>
                          <a:latin typeface="Segoe UI"/>
                          <a:cs typeface="Segoe UI"/>
                        </a:rPr>
                        <a:t>Task</a:t>
                      </a:r>
                      <a:r>
                        <a:rPr sz="1200" spc="-30" dirty="0">
                          <a:solidFill>
                            <a:srgbClr val="FF000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FF0000"/>
                          </a:solidFill>
                          <a:latin typeface="Segoe UI"/>
                          <a:cs typeface="Segoe UI"/>
                        </a:rPr>
                        <a:t>category</a:t>
                      </a:r>
                      <a:r>
                        <a:rPr sz="1200" spc="-10" dirty="0">
                          <a:solidFill>
                            <a:srgbClr val="FF000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FF0000"/>
                          </a:solidFill>
                          <a:latin typeface="Segoe UI"/>
                          <a:cs typeface="Segoe UI"/>
                        </a:rPr>
                        <a:t>and</a:t>
                      </a:r>
                      <a:r>
                        <a:rPr sz="1200" spc="-15" dirty="0">
                          <a:solidFill>
                            <a:srgbClr val="FF000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25" dirty="0">
                          <a:solidFill>
                            <a:srgbClr val="FF0000"/>
                          </a:solidFill>
                          <a:latin typeface="Segoe UI"/>
                          <a:cs typeface="Segoe UI"/>
                        </a:rPr>
                        <a:t>Task </a:t>
                      </a:r>
                      <a:r>
                        <a:rPr sz="1200" spc="-10" dirty="0">
                          <a:solidFill>
                            <a:srgbClr val="FF0000"/>
                          </a:solidFill>
                          <a:latin typeface="Segoe UI"/>
                          <a:cs typeface="Segoe UI"/>
                        </a:rPr>
                        <a:t>complexity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200" spc="-10" dirty="0">
                          <a:latin typeface="Segoe UI"/>
                          <a:cs typeface="Segoe UI"/>
                        </a:rPr>
                        <a:t>Standard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3E2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200" spc="-20" dirty="0">
                          <a:latin typeface="Segoe UI"/>
                          <a:cs typeface="Segoe UI"/>
                        </a:rPr>
                        <a:t>Word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3E2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Look</a:t>
                      </a:r>
                      <a:r>
                        <a:rPr sz="12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at</a:t>
                      </a:r>
                      <a:r>
                        <a:rPr sz="1200" spc="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the</a:t>
                      </a:r>
                      <a:r>
                        <a:rPr sz="12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image</a:t>
                      </a:r>
                      <a:r>
                        <a:rPr sz="1200" spc="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0" dirty="0">
                          <a:latin typeface="Wingdings"/>
                          <a:cs typeface="Wingdings"/>
                        </a:rPr>
                        <a:t></a:t>
                      </a:r>
                      <a:endParaRPr sz="1200">
                        <a:latin typeface="Wingdings"/>
                        <a:cs typeface="Wingdings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3E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2751" y="4559807"/>
            <a:ext cx="2499360" cy="140208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17244" y="1173607"/>
            <a:ext cx="10516235" cy="106807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41300" marR="5080" indent="-228600">
              <a:lnSpc>
                <a:spcPct val="87100"/>
              </a:lnSpc>
              <a:spcBef>
                <a:spcPts val="470"/>
              </a:spcBef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6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Hold</a:t>
            </a:r>
            <a:r>
              <a:rPr sz="2000" spc="-6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</a:t>
            </a:r>
            <a:r>
              <a:rPr sz="2000" spc="-9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kickoff</a:t>
            </a:r>
            <a:r>
              <a:rPr sz="2000" spc="-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meeting</a:t>
            </a:r>
            <a:r>
              <a:rPr sz="2000" spc="-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with</a:t>
            </a:r>
            <a:r>
              <a:rPr sz="2000" spc="-6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key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stakeholders,</a:t>
            </a:r>
            <a:r>
              <a:rPr sz="2000" spc="-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team</a:t>
            </a:r>
            <a:r>
              <a:rPr sz="2000" spc="-6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members,</a:t>
            </a:r>
            <a:r>
              <a:rPr sz="2000" spc="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functional</a:t>
            </a:r>
            <a:r>
              <a:rPr sz="2000" spc="-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managers,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sponsor </a:t>
            </a:r>
            <a:r>
              <a:rPr sz="2000" dirty="0">
                <a:latin typeface="Segoe UI"/>
                <a:cs typeface="Segoe UI"/>
              </a:rPr>
              <a:t>and</a:t>
            </a:r>
            <a:r>
              <a:rPr sz="2000" spc="-5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customers</a:t>
            </a:r>
            <a:r>
              <a:rPr sz="2000" spc="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to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make</a:t>
            </a:r>
            <a:r>
              <a:rPr sz="2000" spc="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sure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everyone</a:t>
            </a:r>
            <a:r>
              <a:rPr sz="2000" spc="-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is</a:t>
            </a:r>
            <a:r>
              <a:rPr sz="2000" spc="-3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on</a:t>
            </a:r>
            <a:r>
              <a:rPr sz="2000" spc="-5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same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page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and</a:t>
            </a:r>
            <a:r>
              <a:rPr sz="2000" spc="-5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to</a:t>
            </a:r>
            <a:r>
              <a:rPr sz="2000" spc="-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gain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spc="-20" dirty="0">
                <a:latin typeface="Segoe UI"/>
                <a:cs typeface="Segoe UI"/>
              </a:rPr>
              <a:t>buy-</a:t>
            </a:r>
            <a:r>
              <a:rPr sz="2000" spc="-25" dirty="0">
                <a:latin typeface="Segoe UI"/>
                <a:cs typeface="Segoe UI"/>
              </a:rPr>
              <a:t>in.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2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spc="-25" dirty="0">
                <a:latin typeface="Segoe UI"/>
                <a:cs typeface="Segoe UI"/>
              </a:rPr>
              <a:t>Kick-</a:t>
            </a:r>
            <a:r>
              <a:rPr sz="2000" dirty="0">
                <a:latin typeface="Segoe UI"/>
                <a:cs typeface="Segoe UI"/>
              </a:rPr>
              <a:t>off</a:t>
            </a:r>
            <a:r>
              <a:rPr sz="2000" spc="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meeting</a:t>
            </a:r>
            <a:r>
              <a:rPr sz="2000" spc="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slides</a:t>
            </a:r>
            <a:r>
              <a:rPr sz="2000" spc="-10" dirty="0">
                <a:latin typeface="Segoe UI"/>
                <a:cs typeface="Segoe UI"/>
              </a:rPr>
              <a:t> example: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Project</a:t>
            </a:r>
            <a:r>
              <a:rPr spc="-10" dirty="0"/>
              <a:t> Kick-</a:t>
            </a:r>
            <a:r>
              <a:rPr spc="-25" dirty="0"/>
              <a:t>off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7031" y="2545079"/>
            <a:ext cx="2499360" cy="140208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41776" y="4559808"/>
            <a:ext cx="2499360" cy="14112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41776" y="2542032"/>
            <a:ext cx="2499360" cy="140208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470903" y="4553711"/>
            <a:ext cx="2493263" cy="140208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97568" y="4553711"/>
            <a:ext cx="2505455" cy="140817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497568" y="2535935"/>
            <a:ext cx="2499360" cy="140817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470903" y="2563367"/>
            <a:ext cx="2499359" cy="1408175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73955" y="2367483"/>
            <a:ext cx="6546850" cy="159004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 marR="5080">
              <a:lnSpc>
                <a:spcPts val="5830"/>
              </a:lnSpc>
              <a:spcBef>
                <a:spcPts val="835"/>
              </a:spcBef>
            </a:pPr>
            <a:r>
              <a:rPr sz="5400" spc="150" dirty="0">
                <a:solidFill>
                  <a:srgbClr val="FFFFFF"/>
                </a:solidFill>
              </a:rPr>
              <a:t>Direct</a:t>
            </a:r>
            <a:r>
              <a:rPr sz="5400" spc="409" dirty="0">
                <a:solidFill>
                  <a:srgbClr val="FFFFFF"/>
                </a:solidFill>
              </a:rPr>
              <a:t> </a:t>
            </a:r>
            <a:r>
              <a:rPr sz="5400" spc="120" dirty="0">
                <a:solidFill>
                  <a:srgbClr val="FFFFFF"/>
                </a:solidFill>
              </a:rPr>
              <a:t>and</a:t>
            </a:r>
            <a:r>
              <a:rPr sz="5400" spc="420" dirty="0">
                <a:solidFill>
                  <a:srgbClr val="FFFFFF"/>
                </a:solidFill>
              </a:rPr>
              <a:t> </a:t>
            </a:r>
            <a:r>
              <a:rPr sz="5400" spc="140" dirty="0">
                <a:solidFill>
                  <a:srgbClr val="FFFFFF"/>
                </a:solidFill>
              </a:rPr>
              <a:t>Manage </a:t>
            </a:r>
            <a:r>
              <a:rPr sz="5400" spc="155" dirty="0">
                <a:solidFill>
                  <a:srgbClr val="FFFFFF"/>
                </a:solidFill>
              </a:rPr>
              <a:t>Project</a:t>
            </a:r>
            <a:r>
              <a:rPr sz="5400" spc="430" dirty="0">
                <a:solidFill>
                  <a:srgbClr val="FFFFFF"/>
                </a:solidFill>
              </a:rPr>
              <a:t> </a:t>
            </a:r>
            <a:r>
              <a:rPr sz="5400" spc="85" dirty="0">
                <a:solidFill>
                  <a:srgbClr val="FFFFFF"/>
                </a:solidFill>
              </a:rPr>
              <a:t>Work</a:t>
            </a:r>
            <a:endParaRPr sz="5400"/>
          </a:p>
        </p:txBody>
      </p:sp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40" dirty="0"/>
              <a:t> </a:t>
            </a:r>
            <a:r>
              <a:rPr dirty="0"/>
              <a:t>to</a:t>
            </a:r>
            <a:r>
              <a:rPr spc="-40" dirty="0"/>
              <a:t> </a:t>
            </a:r>
            <a:r>
              <a:rPr dirty="0"/>
              <a:t>Manage</a:t>
            </a:r>
            <a:r>
              <a:rPr spc="-75" dirty="0"/>
              <a:t> </a:t>
            </a:r>
            <a:r>
              <a:rPr dirty="0"/>
              <a:t>Project</a:t>
            </a:r>
            <a:r>
              <a:rPr spc="-50" dirty="0"/>
              <a:t> </a:t>
            </a:r>
            <a:r>
              <a:rPr dirty="0"/>
              <a:t>Work</a:t>
            </a:r>
            <a:r>
              <a:rPr spc="-70" dirty="0"/>
              <a:t> </a:t>
            </a:r>
            <a:r>
              <a:rPr spc="-10" dirty="0"/>
              <a:t>Effectively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1127760"/>
            <a:ext cx="12192000" cy="2459990"/>
            <a:chOff x="0" y="1127760"/>
            <a:chExt cx="12192000" cy="24599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27760"/>
              <a:ext cx="12191999" cy="166420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912620" y="2558796"/>
              <a:ext cx="1009015" cy="1009015"/>
            </a:xfrm>
            <a:custGeom>
              <a:avLst/>
              <a:gdLst/>
              <a:ahLst/>
              <a:cxnLst/>
              <a:rect l="l" t="t" r="r" b="b"/>
              <a:pathLst>
                <a:path w="1009014" h="1009014">
                  <a:moveTo>
                    <a:pt x="504444" y="0"/>
                  </a:moveTo>
                  <a:lnTo>
                    <a:pt x="455856" y="2308"/>
                  </a:lnTo>
                  <a:lnTo>
                    <a:pt x="408576" y="9094"/>
                  </a:lnTo>
                  <a:lnTo>
                    <a:pt x="362816" y="20145"/>
                  </a:lnTo>
                  <a:lnTo>
                    <a:pt x="318786" y="35250"/>
                  </a:lnTo>
                  <a:lnTo>
                    <a:pt x="276698" y="54199"/>
                  </a:lnTo>
                  <a:lnTo>
                    <a:pt x="236763" y="76779"/>
                  </a:lnTo>
                  <a:lnTo>
                    <a:pt x="199193" y="102780"/>
                  </a:lnTo>
                  <a:lnTo>
                    <a:pt x="164198" y="131990"/>
                  </a:lnTo>
                  <a:lnTo>
                    <a:pt x="131990" y="164198"/>
                  </a:lnTo>
                  <a:lnTo>
                    <a:pt x="102780" y="199193"/>
                  </a:lnTo>
                  <a:lnTo>
                    <a:pt x="76779" y="236763"/>
                  </a:lnTo>
                  <a:lnTo>
                    <a:pt x="54199" y="276698"/>
                  </a:lnTo>
                  <a:lnTo>
                    <a:pt x="35250" y="318786"/>
                  </a:lnTo>
                  <a:lnTo>
                    <a:pt x="20145" y="362816"/>
                  </a:lnTo>
                  <a:lnTo>
                    <a:pt x="9094" y="408576"/>
                  </a:lnTo>
                  <a:lnTo>
                    <a:pt x="2308" y="455856"/>
                  </a:lnTo>
                  <a:lnTo>
                    <a:pt x="0" y="504443"/>
                  </a:lnTo>
                  <a:lnTo>
                    <a:pt x="2308" y="553031"/>
                  </a:lnTo>
                  <a:lnTo>
                    <a:pt x="9094" y="600311"/>
                  </a:lnTo>
                  <a:lnTo>
                    <a:pt x="20145" y="646071"/>
                  </a:lnTo>
                  <a:lnTo>
                    <a:pt x="35250" y="690101"/>
                  </a:lnTo>
                  <a:lnTo>
                    <a:pt x="54199" y="732189"/>
                  </a:lnTo>
                  <a:lnTo>
                    <a:pt x="76779" y="772124"/>
                  </a:lnTo>
                  <a:lnTo>
                    <a:pt x="102780" y="809694"/>
                  </a:lnTo>
                  <a:lnTo>
                    <a:pt x="131990" y="844689"/>
                  </a:lnTo>
                  <a:lnTo>
                    <a:pt x="164198" y="876897"/>
                  </a:lnTo>
                  <a:lnTo>
                    <a:pt x="199193" y="906107"/>
                  </a:lnTo>
                  <a:lnTo>
                    <a:pt x="236763" y="932108"/>
                  </a:lnTo>
                  <a:lnTo>
                    <a:pt x="276698" y="954688"/>
                  </a:lnTo>
                  <a:lnTo>
                    <a:pt x="318786" y="973637"/>
                  </a:lnTo>
                  <a:lnTo>
                    <a:pt x="362816" y="988742"/>
                  </a:lnTo>
                  <a:lnTo>
                    <a:pt x="408576" y="999793"/>
                  </a:lnTo>
                  <a:lnTo>
                    <a:pt x="455856" y="1006579"/>
                  </a:lnTo>
                  <a:lnTo>
                    <a:pt x="504444" y="1008888"/>
                  </a:lnTo>
                  <a:lnTo>
                    <a:pt x="553031" y="1006579"/>
                  </a:lnTo>
                  <a:lnTo>
                    <a:pt x="600311" y="999793"/>
                  </a:lnTo>
                  <a:lnTo>
                    <a:pt x="646071" y="988742"/>
                  </a:lnTo>
                  <a:lnTo>
                    <a:pt x="690101" y="973637"/>
                  </a:lnTo>
                  <a:lnTo>
                    <a:pt x="732189" y="954688"/>
                  </a:lnTo>
                  <a:lnTo>
                    <a:pt x="772124" y="932108"/>
                  </a:lnTo>
                  <a:lnTo>
                    <a:pt x="809694" y="906107"/>
                  </a:lnTo>
                  <a:lnTo>
                    <a:pt x="844689" y="876897"/>
                  </a:lnTo>
                  <a:lnTo>
                    <a:pt x="876897" y="844689"/>
                  </a:lnTo>
                  <a:lnTo>
                    <a:pt x="906107" y="809694"/>
                  </a:lnTo>
                  <a:lnTo>
                    <a:pt x="932108" y="772124"/>
                  </a:lnTo>
                  <a:lnTo>
                    <a:pt x="954688" y="732189"/>
                  </a:lnTo>
                  <a:lnTo>
                    <a:pt x="973637" y="690101"/>
                  </a:lnTo>
                  <a:lnTo>
                    <a:pt x="988742" y="646071"/>
                  </a:lnTo>
                  <a:lnTo>
                    <a:pt x="999793" y="600311"/>
                  </a:lnTo>
                  <a:lnTo>
                    <a:pt x="1006579" y="553031"/>
                  </a:lnTo>
                  <a:lnTo>
                    <a:pt x="1008888" y="504443"/>
                  </a:lnTo>
                  <a:lnTo>
                    <a:pt x="1006579" y="455856"/>
                  </a:lnTo>
                  <a:lnTo>
                    <a:pt x="999793" y="408576"/>
                  </a:lnTo>
                  <a:lnTo>
                    <a:pt x="988742" y="362816"/>
                  </a:lnTo>
                  <a:lnTo>
                    <a:pt x="973637" y="318786"/>
                  </a:lnTo>
                  <a:lnTo>
                    <a:pt x="954688" y="276698"/>
                  </a:lnTo>
                  <a:lnTo>
                    <a:pt x="932108" y="236763"/>
                  </a:lnTo>
                  <a:lnTo>
                    <a:pt x="906107" y="199193"/>
                  </a:lnTo>
                  <a:lnTo>
                    <a:pt x="876897" y="164198"/>
                  </a:lnTo>
                  <a:lnTo>
                    <a:pt x="844689" y="131990"/>
                  </a:lnTo>
                  <a:lnTo>
                    <a:pt x="809694" y="102780"/>
                  </a:lnTo>
                  <a:lnTo>
                    <a:pt x="772124" y="76779"/>
                  </a:lnTo>
                  <a:lnTo>
                    <a:pt x="732189" y="54199"/>
                  </a:lnTo>
                  <a:lnTo>
                    <a:pt x="690101" y="35250"/>
                  </a:lnTo>
                  <a:lnTo>
                    <a:pt x="646071" y="20145"/>
                  </a:lnTo>
                  <a:lnTo>
                    <a:pt x="600311" y="9094"/>
                  </a:lnTo>
                  <a:lnTo>
                    <a:pt x="553031" y="2308"/>
                  </a:lnTo>
                  <a:lnTo>
                    <a:pt x="504444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12620" y="2558796"/>
              <a:ext cx="1009015" cy="1009015"/>
            </a:xfrm>
            <a:custGeom>
              <a:avLst/>
              <a:gdLst/>
              <a:ahLst/>
              <a:cxnLst/>
              <a:rect l="l" t="t" r="r" b="b"/>
              <a:pathLst>
                <a:path w="1009014" h="1009014">
                  <a:moveTo>
                    <a:pt x="0" y="504443"/>
                  </a:moveTo>
                  <a:lnTo>
                    <a:pt x="2308" y="455856"/>
                  </a:lnTo>
                  <a:lnTo>
                    <a:pt x="9094" y="408576"/>
                  </a:lnTo>
                  <a:lnTo>
                    <a:pt x="20145" y="362816"/>
                  </a:lnTo>
                  <a:lnTo>
                    <a:pt x="35250" y="318786"/>
                  </a:lnTo>
                  <a:lnTo>
                    <a:pt x="54199" y="276698"/>
                  </a:lnTo>
                  <a:lnTo>
                    <a:pt x="76779" y="236763"/>
                  </a:lnTo>
                  <a:lnTo>
                    <a:pt x="102780" y="199193"/>
                  </a:lnTo>
                  <a:lnTo>
                    <a:pt x="131990" y="164198"/>
                  </a:lnTo>
                  <a:lnTo>
                    <a:pt x="164198" y="131990"/>
                  </a:lnTo>
                  <a:lnTo>
                    <a:pt x="199193" y="102780"/>
                  </a:lnTo>
                  <a:lnTo>
                    <a:pt x="236763" y="76779"/>
                  </a:lnTo>
                  <a:lnTo>
                    <a:pt x="276698" y="54199"/>
                  </a:lnTo>
                  <a:lnTo>
                    <a:pt x="318786" y="35250"/>
                  </a:lnTo>
                  <a:lnTo>
                    <a:pt x="362816" y="20145"/>
                  </a:lnTo>
                  <a:lnTo>
                    <a:pt x="408576" y="9094"/>
                  </a:lnTo>
                  <a:lnTo>
                    <a:pt x="455856" y="2308"/>
                  </a:lnTo>
                  <a:lnTo>
                    <a:pt x="504444" y="0"/>
                  </a:lnTo>
                  <a:lnTo>
                    <a:pt x="553031" y="2308"/>
                  </a:lnTo>
                  <a:lnTo>
                    <a:pt x="600311" y="9094"/>
                  </a:lnTo>
                  <a:lnTo>
                    <a:pt x="646071" y="20145"/>
                  </a:lnTo>
                  <a:lnTo>
                    <a:pt x="690101" y="35250"/>
                  </a:lnTo>
                  <a:lnTo>
                    <a:pt x="732189" y="54199"/>
                  </a:lnTo>
                  <a:lnTo>
                    <a:pt x="772124" y="76779"/>
                  </a:lnTo>
                  <a:lnTo>
                    <a:pt x="809694" y="102780"/>
                  </a:lnTo>
                  <a:lnTo>
                    <a:pt x="844689" y="131990"/>
                  </a:lnTo>
                  <a:lnTo>
                    <a:pt x="876897" y="164198"/>
                  </a:lnTo>
                  <a:lnTo>
                    <a:pt x="906107" y="199193"/>
                  </a:lnTo>
                  <a:lnTo>
                    <a:pt x="932108" y="236763"/>
                  </a:lnTo>
                  <a:lnTo>
                    <a:pt x="954688" y="276698"/>
                  </a:lnTo>
                  <a:lnTo>
                    <a:pt x="973637" y="318786"/>
                  </a:lnTo>
                  <a:lnTo>
                    <a:pt x="988742" y="362816"/>
                  </a:lnTo>
                  <a:lnTo>
                    <a:pt x="999793" y="408576"/>
                  </a:lnTo>
                  <a:lnTo>
                    <a:pt x="1006579" y="455856"/>
                  </a:lnTo>
                  <a:lnTo>
                    <a:pt x="1008888" y="504443"/>
                  </a:lnTo>
                  <a:lnTo>
                    <a:pt x="1006579" y="553031"/>
                  </a:lnTo>
                  <a:lnTo>
                    <a:pt x="999793" y="600311"/>
                  </a:lnTo>
                  <a:lnTo>
                    <a:pt x="988742" y="646071"/>
                  </a:lnTo>
                  <a:lnTo>
                    <a:pt x="973637" y="690101"/>
                  </a:lnTo>
                  <a:lnTo>
                    <a:pt x="954688" y="732189"/>
                  </a:lnTo>
                  <a:lnTo>
                    <a:pt x="932108" y="772124"/>
                  </a:lnTo>
                  <a:lnTo>
                    <a:pt x="906107" y="809694"/>
                  </a:lnTo>
                  <a:lnTo>
                    <a:pt x="876897" y="844689"/>
                  </a:lnTo>
                  <a:lnTo>
                    <a:pt x="844689" y="876897"/>
                  </a:lnTo>
                  <a:lnTo>
                    <a:pt x="809694" y="906107"/>
                  </a:lnTo>
                  <a:lnTo>
                    <a:pt x="772124" y="932108"/>
                  </a:lnTo>
                  <a:lnTo>
                    <a:pt x="732189" y="954688"/>
                  </a:lnTo>
                  <a:lnTo>
                    <a:pt x="690101" y="973637"/>
                  </a:lnTo>
                  <a:lnTo>
                    <a:pt x="646071" y="988742"/>
                  </a:lnTo>
                  <a:lnTo>
                    <a:pt x="600311" y="999793"/>
                  </a:lnTo>
                  <a:lnTo>
                    <a:pt x="553031" y="1006579"/>
                  </a:lnTo>
                  <a:lnTo>
                    <a:pt x="504444" y="1008888"/>
                  </a:lnTo>
                  <a:lnTo>
                    <a:pt x="455856" y="1006579"/>
                  </a:lnTo>
                  <a:lnTo>
                    <a:pt x="408576" y="999793"/>
                  </a:lnTo>
                  <a:lnTo>
                    <a:pt x="362816" y="988742"/>
                  </a:lnTo>
                  <a:lnTo>
                    <a:pt x="318786" y="973637"/>
                  </a:lnTo>
                  <a:lnTo>
                    <a:pt x="276698" y="954688"/>
                  </a:lnTo>
                  <a:lnTo>
                    <a:pt x="236763" y="932108"/>
                  </a:lnTo>
                  <a:lnTo>
                    <a:pt x="199193" y="906107"/>
                  </a:lnTo>
                  <a:lnTo>
                    <a:pt x="164198" y="876897"/>
                  </a:lnTo>
                  <a:lnTo>
                    <a:pt x="131990" y="844689"/>
                  </a:lnTo>
                  <a:lnTo>
                    <a:pt x="102780" y="809694"/>
                  </a:lnTo>
                  <a:lnTo>
                    <a:pt x="76779" y="772124"/>
                  </a:lnTo>
                  <a:lnTo>
                    <a:pt x="54199" y="732189"/>
                  </a:lnTo>
                  <a:lnTo>
                    <a:pt x="35250" y="690101"/>
                  </a:lnTo>
                  <a:lnTo>
                    <a:pt x="20145" y="646071"/>
                  </a:lnTo>
                  <a:lnTo>
                    <a:pt x="9094" y="600311"/>
                  </a:lnTo>
                  <a:lnTo>
                    <a:pt x="2308" y="553031"/>
                  </a:lnTo>
                  <a:lnTo>
                    <a:pt x="0" y="504443"/>
                  </a:lnTo>
                  <a:close/>
                </a:path>
              </a:pathLst>
            </a:custGeom>
            <a:ln w="396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591556" y="2558796"/>
              <a:ext cx="1012190" cy="1009015"/>
            </a:xfrm>
            <a:custGeom>
              <a:avLst/>
              <a:gdLst/>
              <a:ahLst/>
              <a:cxnLst/>
              <a:rect l="l" t="t" r="r" b="b"/>
              <a:pathLst>
                <a:path w="1012190" h="1009014">
                  <a:moveTo>
                    <a:pt x="505968" y="0"/>
                  </a:moveTo>
                  <a:lnTo>
                    <a:pt x="457245" y="2308"/>
                  </a:lnTo>
                  <a:lnTo>
                    <a:pt x="409832" y="9094"/>
                  </a:lnTo>
                  <a:lnTo>
                    <a:pt x="363941" y="20145"/>
                  </a:lnTo>
                  <a:lnTo>
                    <a:pt x="319782" y="35250"/>
                  </a:lnTo>
                  <a:lnTo>
                    <a:pt x="277569" y="54199"/>
                  </a:lnTo>
                  <a:lnTo>
                    <a:pt x="237514" y="76779"/>
                  </a:lnTo>
                  <a:lnTo>
                    <a:pt x="199829" y="102780"/>
                  </a:lnTo>
                  <a:lnTo>
                    <a:pt x="164726" y="131990"/>
                  </a:lnTo>
                  <a:lnTo>
                    <a:pt x="132417" y="164198"/>
                  </a:lnTo>
                  <a:lnTo>
                    <a:pt x="103114" y="199193"/>
                  </a:lnTo>
                  <a:lnTo>
                    <a:pt x="77030" y="236763"/>
                  </a:lnTo>
                  <a:lnTo>
                    <a:pt x="54377" y="276698"/>
                  </a:lnTo>
                  <a:lnTo>
                    <a:pt x="35367" y="318786"/>
                  </a:lnTo>
                  <a:lnTo>
                    <a:pt x="20212" y="362816"/>
                  </a:lnTo>
                  <a:lnTo>
                    <a:pt x="9124" y="408576"/>
                  </a:lnTo>
                  <a:lnTo>
                    <a:pt x="2316" y="455856"/>
                  </a:lnTo>
                  <a:lnTo>
                    <a:pt x="0" y="504443"/>
                  </a:lnTo>
                  <a:lnTo>
                    <a:pt x="2316" y="553031"/>
                  </a:lnTo>
                  <a:lnTo>
                    <a:pt x="9124" y="600311"/>
                  </a:lnTo>
                  <a:lnTo>
                    <a:pt x="20212" y="646071"/>
                  </a:lnTo>
                  <a:lnTo>
                    <a:pt x="35367" y="690101"/>
                  </a:lnTo>
                  <a:lnTo>
                    <a:pt x="54377" y="732189"/>
                  </a:lnTo>
                  <a:lnTo>
                    <a:pt x="77030" y="772124"/>
                  </a:lnTo>
                  <a:lnTo>
                    <a:pt x="103114" y="809694"/>
                  </a:lnTo>
                  <a:lnTo>
                    <a:pt x="132417" y="844689"/>
                  </a:lnTo>
                  <a:lnTo>
                    <a:pt x="164726" y="876897"/>
                  </a:lnTo>
                  <a:lnTo>
                    <a:pt x="199829" y="906107"/>
                  </a:lnTo>
                  <a:lnTo>
                    <a:pt x="237514" y="932108"/>
                  </a:lnTo>
                  <a:lnTo>
                    <a:pt x="277569" y="954688"/>
                  </a:lnTo>
                  <a:lnTo>
                    <a:pt x="319782" y="973637"/>
                  </a:lnTo>
                  <a:lnTo>
                    <a:pt x="363941" y="988742"/>
                  </a:lnTo>
                  <a:lnTo>
                    <a:pt x="409832" y="999793"/>
                  </a:lnTo>
                  <a:lnTo>
                    <a:pt x="457245" y="1006579"/>
                  </a:lnTo>
                  <a:lnTo>
                    <a:pt x="505968" y="1008888"/>
                  </a:lnTo>
                  <a:lnTo>
                    <a:pt x="554690" y="1006579"/>
                  </a:lnTo>
                  <a:lnTo>
                    <a:pt x="602103" y="999793"/>
                  </a:lnTo>
                  <a:lnTo>
                    <a:pt x="647994" y="988742"/>
                  </a:lnTo>
                  <a:lnTo>
                    <a:pt x="692153" y="973637"/>
                  </a:lnTo>
                  <a:lnTo>
                    <a:pt x="734366" y="954688"/>
                  </a:lnTo>
                  <a:lnTo>
                    <a:pt x="774421" y="932108"/>
                  </a:lnTo>
                  <a:lnTo>
                    <a:pt x="812106" y="906107"/>
                  </a:lnTo>
                  <a:lnTo>
                    <a:pt x="847209" y="876897"/>
                  </a:lnTo>
                  <a:lnTo>
                    <a:pt x="879518" y="844689"/>
                  </a:lnTo>
                  <a:lnTo>
                    <a:pt x="908821" y="809694"/>
                  </a:lnTo>
                  <a:lnTo>
                    <a:pt x="934905" y="772124"/>
                  </a:lnTo>
                  <a:lnTo>
                    <a:pt x="957558" y="732189"/>
                  </a:lnTo>
                  <a:lnTo>
                    <a:pt x="976568" y="690101"/>
                  </a:lnTo>
                  <a:lnTo>
                    <a:pt x="991723" y="646071"/>
                  </a:lnTo>
                  <a:lnTo>
                    <a:pt x="1002811" y="600311"/>
                  </a:lnTo>
                  <a:lnTo>
                    <a:pt x="1009619" y="553031"/>
                  </a:lnTo>
                  <a:lnTo>
                    <a:pt x="1011936" y="504443"/>
                  </a:lnTo>
                  <a:lnTo>
                    <a:pt x="1009619" y="455856"/>
                  </a:lnTo>
                  <a:lnTo>
                    <a:pt x="1002811" y="408576"/>
                  </a:lnTo>
                  <a:lnTo>
                    <a:pt x="991723" y="362816"/>
                  </a:lnTo>
                  <a:lnTo>
                    <a:pt x="976568" y="318786"/>
                  </a:lnTo>
                  <a:lnTo>
                    <a:pt x="957558" y="276698"/>
                  </a:lnTo>
                  <a:lnTo>
                    <a:pt x="934905" y="236763"/>
                  </a:lnTo>
                  <a:lnTo>
                    <a:pt x="908821" y="199193"/>
                  </a:lnTo>
                  <a:lnTo>
                    <a:pt x="879518" y="164198"/>
                  </a:lnTo>
                  <a:lnTo>
                    <a:pt x="847209" y="131990"/>
                  </a:lnTo>
                  <a:lnTo>
                    <a:pt x="812106" y="102780"/>
                  </a:lnTo>
                  <a:lnTo>
                    <a:pt x="774421" y="76779"/>
                  </a:lnTo>
                  <a:lnTo>
                    <a:pt x="734366" y="54199"/>
                  </a:lnTo>
                  <a:lnTo>
                    <a:pt x="692153" y="35250"/>
                  </a:lnTo>
                  <a:lnTo>
                    <a:pt x="647994" y="20145"/>
                  </a:lnTo>
                  <a:lnTo>
                    <a:pt x="602103" y="9094"/>
                  </a:lnTo>
                  <a:lnTo>
                    <a:pt x="554690" y="2308"/>
                  </a:lnTo>
                  <a:lnTo>
                    <a:pt x="505968" y="0"/>
                  </a:lnTo>
                  <a:close/>
                </a:path>
              </a:pathLst>
            </a:custGeom>
            <a:solidFill>
              <a:srgbClr val="F16F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591556" y="2558796"/>
              <a:ext cx="1012190" cy="1009015"/>
            </a:xfrm>
            <a:custGeom>
              <a:avLst/>
              <a:gdLst/>
              <a:ahLst/>
              <a:cxnLst/>
              <a:rect l="l" t="t" r="r" b="b"/>
              <a:pathLst>
                <a:path w="1012190" h="1009014">
                  <a:moveTo>
                    <a:pt x="0" y="504443"/>
                  </a:moveTo>
                  <a:lnTo>
                    <a:pt x="2316" y="455856"/>
                  </a:lnTo>
                  <a:lnTo>
                    <a:pt x="9124" y="408576"/>
                  </a:lnTo>
                  <a:lnTo>
                    <a:pt x="20212" y="362816"/>
                  </a:lnTo>
                  <a:lnTo>
                    <a:pt x="35367" y="318786"/>
                  </a:lnTo>
                  <a:lnTo>
                    <a:pt x="54377" y="276698"/>
                  </a:lnTo>
                  <a:lnTo>
                    <a:pt x="77030" y="236763"/>
                  </a:lnTo>
                  <a:lnTo>
                    <a:pt x="103114" y="199193"/>
                  </a:lnTo>
                  <a:lnTo>
                    <a:pt x="132417" y="164198"/>
                  </a:lnTo>
                  <a:lnTo>
                    <a:pt x="164726" y="131990"/>
                  </a:lnTo>
                  <a:lnTo>
                    <a:pt x="199829" y="102780"/>
                  </a:lnTo>
                  <a:lnTo>
                    <a:pt x="237514" y="76779"/>
                  </a:lnTo>
                  <a:lnTo>
                    <a:pt x="277569" y="54199"/>
                  </a:lnTo>
                  <a:lnTo>
                    <a:pt x="319782" y="35250"/>
                  </a:lnTo>
                  <a:lnTo>
                    <a:pt x="363941" y="20145"/>
                  </a:lnTo>
                  <a:lnTo>
                    <a:pt x="409832" y="9094"/>
                  </a:lnTo>
                  <a:lnTo>
                    <a:pt x="457245" y="2308"/>
                  </a:lnTo>
                  <a:lnTo>
                    <a:pt x="505968" y="0"/>
                  </a:lnTo>
                  <a:lnTo>
                    <a:pt x="554690" y="2308"/>
                  </a:lnTo>
                  <a:lnTo>
                    <a:pt x="602103" y="9094"/>
                  </a:lnTo>
                  <a:lnTo>
                    <a:pt x="647994" y="20145"/>
                  </a:lnTo>
                  <a:lnTo>
                    <a:pt x="692153" y="35250"/>
                  </a:lnTo>
                  <a:lnTo>
                    <a:pt x="734366" y="54199"/>
                  </a:lnTo>
                  <a:lnTo>
                    <a:pt x="774421" y="76779"/>
                  </a:lnTo>
                  <a:lnTo>
                    <a:pt x="812106" y="102780"/>
                  </a:lnTo>
                  <a:lnTo>
                    <a:pt x="847209" y="131990"/>
                  </a:lnTo>
                  <a:lnTo>
                    <a:pt x="879518" y="164198"/>
                  </a:lnTo>
                  <a:lnTo>
                    <a:pt x="908821" y="199193"/>
                  </a:lnTo>
                  <a:lnTo>
                    <a:pt x="934905" y="236763"/>
                  </a:lnTo>
                  <a:lnTo>
                    <a:pt x="957558" y="276698"/>
                  </a:lnTo>
                  <a:lnTo>
                    <a:pt x="976568" y="318786"/>
                  </a:lnTo>
                  <a:lnTo>
                    <a:pt x="991723" y="362816"/>
                  </a:lnTo>
                  <a:lnTo>
                    <a:pt x="1002811" y="408576"/>
                  </a:lnTo>
                  <a:lnTo>
                    <a:pt x="1009619" y="455856"/>
                  </a:lnTo>
                  <a:lnTo>
                    <a:pt x="1011936" y="504443"/>
                  </a:lnTo>
                  <a:lnTo>
                    <a:pt x="1009619" y="553031"/>
                  </a:lnTo>
                  <a:lnTo>
                    <a:pt x="1002811" y="600311"/>
                  </a:lnTo>
                  <a:lnTo>
                    <a:pt x="991723" y="646071"/>
                  </a:lnTo>
                  <a:lnTo>
                    <a:pt x="976568" y="690101"/>
                  </a:lnTo>
                  <a:lnTo>
                    <a:pt x="957558" y="732189"/>
                  </a:lnTo>
                  <a:lnTo>
                    <a:pt x="934905" y="772124"/>
                  </a:lnTo>
                  <a:lnTo>
                    <a:pt x="908821" y="809694"/>
                  </a:lnTo>
                  <a:lnTo>
                    <a:pt x="879518" y="844689"/>
                  </a:lnTo>
                  <a:lnTo>
                    <a:pt x="847209" y="876897"/>
                  </a:lnTo>
                  <a:lnTo>
                    <a:pt x="812106" y="906107"/>
                  </a:lnTo>
                  <a:lnTo>
                    <a:pt x="774421" y="932108"/>
                  </a:lnTo>
                  <a:lnTo>
                    <a:pt x="734366" y="954688"/>
                  </a:lnTo>
                  <a:lnTo>
                    <a:pt x="692153" y="973637"/>
                  </a:lnTo>
                  <a:lnTo>
                    <a:pt x="647994" y="988742"/>
                  </a:lnTo>
                  <a:lnTo>
                    <a:pt x="602103" y="999793"/>
                  </a:lnTo>
                  <a:lnTo>
                    <a:pt x="554690" y="1006579"/>
                  </a:lnTo>
                  <a:lnTo>
                    <a:pt x="505968" y="1008888"/>
                  </a:lnTo>
                  <a:lnTo>
                    <a:pt x="457245" y="1006579"/>
                  </a:lnTo>
                  <a:lnTo>
                    <a:pt x="409832" y="999793"/>
                  </a:lnTo>
                  <a:lnTo>
                    <a:pt x="363941" y="988742"/>
                  </a:lnTo>
                  <a:lnTo>
                    <a:pt x="319782" y="973637"/>
                  </a:lnTo>
                  <a:lnTo>
                    <a:pt x="277569" y="954688"/>
                  </a:lnTo>
                  <a:lnTo>
                    <a:pt x="237514" y="932108"/>
                  </a:lnTo>
                  <a:lnTo>
                    <a:pt x="199829" y="906107"/>
                  </a:lnTo>
                  <a:lnTo>
                    <a:pt x="164726" y="876897"/>
                  </a:lnTo>
                  <a:lnTo>
                    <a:pt x="132417" y="844689"/>
                  </a:lnTo>
                  <a:lnTo>
                    <a:pt x="103114" y="809694"/>
                  </a:lnTo>
                  <a:lnTo>
                    <a:pt x="77030" y="772124"/>
                  </a:lnTo>
                  <a:lnTo>
                    <a:pt x="54377" y="732189"/>
                  </a:lnTo>
                  <a:lnTo>
                    <a:pt x="35367" y="690101"/>
                  </a:lnTo>
                  <a:lnTo>
                    <a:pt x="20212" y="646071"/>
                  </a:lnTo>
                  <a:lnTo>
                    <a:pt x="9124" y="600311"/>
                  </a:lnTo>
                  <a:lnTo>
                    <a:pt x="2316" y="553031"/>
                  </a:lnTo>
                  <a:lnTo>
                    <a:pt x="0" y="504443"/>
                  </a:lnTo>
                  <a:close/>
                </a:path>
              </a:pathLst>
            </a:custGeom>
            <a:ln w="396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273540" y="2558796"/>
              <a:ext cx="1009015" cy="1009015"/>
            </a:xfrm>
            <a:custGeom>
              <a:avLst/>
              <a:gdLst/>
              <a:ahLst/>
              <a:cxnLst/>
              <a:rect l="l" t="t" r="r" b="b"/>
              <a:pathLst>
                <a:path w="1009015" h="1009014">
                  <a:moveTo>
                    <a:pt x="504443" y="0"/>
                  </a:moveTo>
                  <a:lnTo>
                    <a:pt x="455856" y="2308"/>
                  </a:lnTo>
                  <a:lnTo>
                    <a:pt x="408576" y="9094"/>
                  </a:lnTo>
                  <a:lnTo>
                    <a:pt x="362816" y="20145"/>
                  </a:lnTo>
                  <a:lnTo>
                    <a:pt x="318786" y="35250"/>
                  </a:lnTo>
                  <a:lnTo>
                    <a:pt x="276698" y="54199"/>
                  </a:lnTo>
                  <a:lnTo>
                    <a:pt x="236763" y="76779"/>
                  </a:lnTo>
                  <a:lnTo>
                    <a:pt x="199193" y="102780"/>
                  </a:lnTo>
                  <a:lnTo>
                    <a:pt x="164198" y="131990"/>
                  </a:lnTo>
                  <a:lnTo>
                    <a:pt x="131990" y="164198"/>
                  </a:lnTo>
                  <a:lnTo>
                    <a:pt x="102780" y="199193"/>
                  </a:lnTo>
                  <a:lnTo>
                    <a:pt x="76779" y="236763"/>
                  </a:lnTo>
                  <a:lnTo>
                    <a:pt x="54199" y="276698"/>
                  </a:lnTo>
                  <a:lnTo>
                    <a:pt x="35250" y="318786"/>
                  </a:lnTo>
                  <a:lnTo>
                    <a:pt x="20145" y="362816"/>
                  </a:lnTo>
                  <a:lnTo>
                    <a:pt x="9094" y="408576"/>
                  </a:lnTo>
                  <a:lnTo>
                    <a:pt x="2308" y="455856"/>
                  </a:lnTo>
                  <a:lnTo>
                    <a:pt x="0" y="504443"/>
                  </a:lnTo>
                  <a:lnTo>
                    <a:pt x="2308" y="553031"/>
                  </a:lnTo>
                  <a:lnTo>
                    <a:pt x="9094" y="600311"/>
                  </a:lnTo>
                  <a:lnTo>
                    <a:pt x="20145" y="646071"/>
                  </a:lnTo>
                  <a:lnTo>
                    <a:pt x="35250" y="690101"/>
                  </a:lnTo>
                  <a:lnTo>
                    <a:pt x="54199" y="732189"/>
                  </a:lnTo>
                  <a:lnTo>
                    <a:pt x="76779" y="772124"/>
                  </a:lnTo>
                  <a:lnTo>
                    <a:pt x="102780" y="809694"/>
                  </a:lnTo>
                  <a:lnTo>
                    <a:pt x="131990" y="844689"/>
                  </a:lnTo>
                  <a:lnTo>
                    <a:pt x="164198" y="876897"/>
                  </a:lnTo>
                  <a:lnTo>
                    <a:pt x="199193" y="906107"/>
                  </a:lnTo>
                  <a:lnTo>
                    <a:pt x="236763" y="932108"/>
                  </a:lnTo>
                  <a:lnTo>
                    <a:pt x="276698" y="954688"/>
                  </a:lnTo>
                  <a:lnTo>
                    <a:pt x="318786" y="973637"/>
                  </a:lnTo>
                  <a:lnTo>
                    <a:pt x="362816" y="988742"/>
                  </a:lnTo>
                  <a:lnTo>
                    <a:pt x="408576" y="999793"/>
                  </a:lnTo>
                  <a:lnTo>
                    <a:pt x="455856" y="1006579"/>
                  </a:lnTo>
                  <a:lnTo>
                    <a:pt x="504443" y="1008888"/>
                  </a:lnTo>
                  <a:lnTo>
                    <a:pt x="553031" y="1006579"/>
                  </a:lnTo>
                  <a:lnTo>
                    <a:pt x="600311" y="999793"/>
                  </a:lnTo>
                  <a:lnTo>
                    <a:pt x="646071" y="988742"/>
                  </a:lnTo>
                  <a:lnTo>
                    <a:pt x="690101" y="973637"/>
                  </a:lnTo>
                  <a:lnTo>
                    <a:pt x="732189" y="954688"/>
                  </a:lnTo>
                  <a:lnTo>
                    <a:pt x="772124" y="932108"/>
                  </a:lnTo>
                  <a:lnTo>
                    <a:pt x="809694" y="906107"/>
                  </a:lnTo>
                  <a:lnTo>
                    <a:pt x="844689" y="876897"/>
                  </a:lnTo>
                  <a:lnTo>
                    <a:pt x="876897" y="844689"/>
                  </a:lnTo>
                  <a:lnTo>
                    <a:pt x="906107" y="809694"/>
                  </a:lnTo>
                  <a:lnTo>
                    <a:pt x="932108" y="772124"/>
                  </a:lnTo>
                  <a:lnTo>
                    <a:pt x="954688" y="732189"/>
                  </a:lnTo>
                  <a:lnTo>
                    <a:pt x="973637" y="690101"/>
                  </a:lnTo>
                  <a:lnTo>
                    <a:pt x="988742" y="646071"/>
                  </a:lnTo>
                  <a:lnTo>
                    <a:pt x="999793" y="600311"/>
                  </a:lnTo>
                  <a:lnTo>
                    <a:pt x="1006579" y="553031"/>
                  </a:lnTo>
                  <a:lnTo>
                    <a:pt x="1008887" y="504443"/>
                  </a:lnTo>
                  <a:lnTo>
                    <a:pt x="1006579" y="455856"/>
                  </a:lnTo>
                  <a:lnTo>
                    <a:pt x="999793" y="408576"/>
                  </a:lnTo>
                  <a:lnTo>
                    <a:pt x="988742" y="362816"/>
                  </a:lnTo>
                  <a:lnTo>
                    <a:pt x="973637" y="318786"/>
                  </a:lnTo>
                  <a:lnTo>
                    <a:pt x="954688" y="276698"/>
                  </a:lnTo>
                  <a:lnTo>
                    <a:pt x="932108" y="236763"/>
                  </a:lnTo>
                  <a:lnTo>
                    <a:pt x="906107" y="199193"/>
                  </a:lnTo>
                  <a:lnTo>
                    <a:pt x="876897" y="164198"/>
                  </a:lnTo>
                  <a:lnTo>
                    <a:pt x="844689" y="131990"/>
                  </a:lnTo>
                  <a:lnTo>
                    <a:pt x="809694" y="102780"/>
                  </a:lnTo>
                  <a:lnTo>
                    <a:pt x="772124" y="76779"/>
                  </a:lnTo>
                  <a:lnTo>
                    <a:pt x="732189" y="54199"/>
                  </a:lnTo>
                  <a:lnTo>
                    <a:pt x="690101" y="35250"/>
                  </a:lnTo>
                  <a:lnTo>
                    <a:pt x="646071" y="20145"/>
                  </a:lnTo>
                  <a:lnTo>
                    <a:pt x="600311" y="9094"/>
                  </a:lnTo>
                  <a:lnTo>
                    <a:pt x="553031" y="2308"/>
                  </a:lnTo>
                  <a:lnTo>
                    <a:pt x="504443" y="0"/>
                  </a:lnTo>
                  <a:close/>
                </a:path>
              </a:pathLst>
            </a:custGeom>
            <a:solidFill>
              <a:srgbClr val="0DAF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273540" y="2558796"/>
              <a:ext cx="1009015" cy="1009015"/>
            </a:xfrm>
            <a:custGeom>
              <a:avLst/>
              <a:gdLst/>
              <a:ahLst/>
              <a:cxnLst/>
              <a:rect l="l" t="t" r="r" b="b"/>
              <a:pathLst>
                <a:path w="1009015" h="1009014">
                  <a:moveTo>
                    <a:pt x="0" y="504443"/>
                  </a:moveTo>
                  <a:lnTo>
                    <a:pt x="2308" y="455856"/>
                  </a:lnTo>
                  <a:lnTo>
                    <a:pt x="9094" y="408576"/>
                  </a:lnTo>
                  <a:lnTo>
                    <a:pt x="20145" y="362816"/>
                  </a:lnTo>
                  <a:lnTo>
                    <a:pt x="35250" y="318786"/>
                  </a:lnTo>
                  <a:lnTo>
                    <a:pt x="54199" y="276698"/>
                  </a:lnTo>
                  <a:lnTo>
                    <a:pt x="76779" y="236763"/>
                  </a:lnTo>
                  <a:lnTo>
                    <a:pt x="102780" y="199193"/>
                  </a:lnTo>
                  <a:lnTo>
                    <a:pt x="131990" y="164198"/>
                  </a:lnTo>
                  <a:lnTo>
                    <a:pt x="164198" y="131990"/>
                  </a:lnTo>
                  <a:lnTo>
                    <a:pt x="199193" y="102780"/>
                  </a:lnTo>
                  <a:lnTo>
                    <a:pt x="236763" y="76779"/>
                  </a:lnTo>
                  <a:lnTo>
                    <a:pt x="276698" y="54199"/>
                  </a:lnTo>
                  <a:lnTo>
                    <a:pt x="318786" y="35250"/>
                  </a:lnTo>
                  <a:lnTo>
                    <a:pt x="362816" y="20145"/>
                  </a:lnTo>
                  <a:lnTo>
                    <a:pt x="408576" y="9094"/>
                  </a:lnTo>
                  <a:lnTo>
                    <a:pt x="455856" y="2308"/>
                  </a:lnTo>
                  <a:lnTo>
                    <a:pt x="504443" y="0"/>
                  </a:lnTo>
                  <a:lnTo>
                    <a:pt x="553031" y="2308"/>
                  </a:lnTo>
                  <a:lnTo>
                    <a:pt x="600311" y="9094"/>
                  </a:lnTo>
                  <a:lnTo>
                    <a:pt x="646071" y="20145"/>
                  </a:lnTo>
                  <a:lnTo>
                    <a:pt x="690101" y="35250"/>
                  </a:lnTo>
                  <a:lnTo>
                    <a:pt x="732189" y="54199"/>
                  </a:lnTo>
                  <a:lnTo>
                    <a:pt x="772124" y="76779"/>
                  </a:lnTo>
                  <a:lnTo>
                    <a:pt x="809694" y="102780"/>
                  </a:lnTo>
                  <a:lnTo>
                    <a:pt x="844689" y="131990"/>
                  </a:lnTo>
                  <a:lnTo>
                    <a:pt x="876897" y="164198"/>
                  </a:lnTo>
                  <a:lnTo>
                    <a:pt x="906107" y="199193"/>
                  </a:lnTo>
                  <a:lnTo>
                    <a:pt x="932108" y="236763"/>
                  </a:lnTo>
                  <a:lnTo>
                    <a:pt x="954688" y="276698"/>
                  </a:lnTo>
                  <a:lnTo>
                    <a:pt x="973637" y="318786"/>
                  </a:lnTo>
                  <a:lnTo>
                    <a:pt x="988742" y="362816"/>
                  </a:lnTo>
                  <a:lnTo>
                    <a:pt x="999793" y="408576"/>
                  </a:lnTo>
                  <a:lnTo>
                    <a:pt x="1006579" y="455856"/>
                  </a:lnTo>
                  <a:lnTo>
                    <a:pt x="1008887" y="504443"/>
                  </a:lnTo>
                  <a:lnTo>
                    <a:pt x="1006579" y="553031"/>
                  </a:lnTo>
                  <a:lnTo>
                    <a:pt x="999793" y="600311"/>
                  </a:lnTo>
                  <a:lnTo>
                    <a:pt x="988742" y="646071"/>
                  </a:lnTo>
                  <a:lnTo>
                    <a:pt x="973637" y="690101"/>
                  </a:lnTo>
                  <a:lnTo>
                    <a:pt x="954688" y="732189"/>
                  </a:lnTo>
                  <a:lnTo>
                    <a:pt x="932108" y="772124"/>
                  </a:lnTo>
                  <a:lnTo>
                    <a:pt x="906107" y="809694"/>
                  </a:lnTo>
                  <a:lnTo>
                    <a:pt x="876897" y="844689"/>
                  </a:lnTo>
                  <a:lnTo>
                    <a:pt x="844689" y="876897"/>
                  </a:lnTo>
                  <a:lnTo>
                    <a:pt x="809694" y="906107"/>
                  </a:lnTo>
                  <a:lnTo>
                    <a:pt x="772124" y="932108"/>
                  </a:lnTo>
                  <a:lnTo>
                    <a:pt x="732189" y="954688"/>
                  </a:lnTo>
                  <a:lnTo>
                    <a:pt x="690101" y="973637"/>
                  </a:lnTo>
                  <a:lnTo>
                    <a:pt x="646071" y="988742"/>
                  </a:lnTo>
                  <a:lnTo>
                    <a:pt x="600311" y="999793"/>
                  </a:lnTo>
                  <a:lnTo>
                    <a:pt x="553031" y="1006579"/>
                  </a:lnTo>
                  <a:lnTo>
                    <a:pt x="504443" y="1008888"/>
                  </a:lnTo>
                  <a:lnTo>
                    <a:pt x="455856" y="1006579"/>
                  </a:lnTo>
                  <a:lnTo>
                    <a:pt x="408576" y="999793"/>
                  </a:lnTo>
                  <a:lnTo>
                    <a:pt x="362816" y="988742"/>
                  </a:lnTo>
                  <a:lnTo>
                    <a:pt x="318786" y="973637"/>
                  </a:lnTo>
                  <a:lnTo>
                    <a:pt x="276698" y="954688"/>
                  </a:lnTo>
                  <a:lnTo>
                    <a:pt x="236763" y="932108"/>
                  </a:lnTo>
                  <a:lnTo>
                    <a:pt x="199193" y="906107"/>
                  </a:lnTo>
                  <a:lnTo>
                    <a:pt x="164198" y="876897"/>
                  </a:lnTo>
                  <a:lnTo>
                    <a:pt x="131990" y="844689"/>
                  </a:lnTo>
                  <a:lnTo>
                    <a:pt x="102780" y="809694"/>
                  </a:lnTo>
                  <a:lnTo>
                    <a:pt x="76779" y="772124"/>
                  </a:lnTo>
                  <a:lnTo>
                    <a:pt x="54199" y="732189"/>
                  </a:lnTo>
                  <a:lnTo>
                    <a:pt x="35250" y="690101"/>
                  </a:lnTo>
                  <a:lnTo>
                    <a:pt x="20145" y="646071"/>
                  </a:lnTo>
                  <a:lnTo>
                    <a:pt x="9094" y="600311"/>
                  </a:lnTo>
                  <a:lnTo>
                    <a:pt x="2308" y="553031"/>
                  </a:lnTo>
                  <a:lnTo>
                    <a:pt x="0" y="504443"/>
                  </a:lnTo>
                  <a:close/>
                </a:path>
              </a:pathLst>
            </a:custGeom>
            <a:ln w="396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18360" y="2767583"/>
              <a:ext cx="7941945" cy="578485"/>
            </a:xfrm>
            <a:custGeom>
              <a:avLst/>
              <a:gdLst/>
              <a:ahLst/>
              <a:cxnLst/>
              <a:rect l="l" t="t" r="r" b="b"/>
              <a:pathLst>
                <a:path w="7941945" h="578485">
                  <a:moveTo>
                    <a:pt x="596265" y="342392"/>
                  </a:moveTo>
                  <a:lnTo>
                    <a:pt x="588911" y="299466"/>
                  </a:lnTo>
                  <a:lnTo>
                    <a:pt x="568655" y="261658"/>
                  </a:lnTo>
                  <a:lnTo>
                    <a:pt x="538162" y="231508"/>
                  </a:lnTo>
                  <a:lnTo>
                    <a:pt x="500075" y="211556"/>
                  </a:lnTo>
                  <a:lnTo>
                    <a:pt x="457073" y="204343"/>
                  </a:lnTo>
                  <a:lnTo>
                    <a:pt x="425831" y="204343"/>
                  </a:lnTo>
                  <a:lnTo>
                    <a:pt x="420395" y="193548"/>
                  </a:lnTo>
                  <a:lnTo>
                    <a:pt x="403948" y="160820"/>
                  </a:lnTo>
                  <a:lnTo>
                    <a:pt x="371284" y="127088"/>
                  </a:lnTo>
                  <a:lnTo>
                    <a:pt x="351536" y="116979"/>
                  </a:lnTo>
                  <a:lnTo>
                    <a:pt x="351536" y="321945"/>
                  </a:lnTo>
                  <a:lnTo>
                    <a:pt x="340741" y="331597"/>
                  </a:lnTo>
                  <a:lnTo>
                    <a:pt x="319824" y="354190"/>
                  </a:lnTo>
                  <a:lnTo>
                    <a:pt x="294081" y="383654"/>
                  </a:lnTo>
                  <a:lnTo>
                    <a:pt x="270344" y="411099"/>
                  </a:lnTo>
                  <a:lnTo>
                    <a:pt x="255524" y="427609"/>
                  </a:lnTo>
                  <a:lnTo>
                    <a:pt x="253657" y="429133"/>
                  </a:lnTo>
                  <a:lnTo>
                    <a:pt x="248767" y="431660"/>
                  </a:lnTo>
                  <a:lnTo>
                    <a:pt x="241858" y="432168"/>
                  </a:lnTo>
                  <a:lnTo>
                    <a:pt x="233934" y="427609"/>
                  </a:lnTo>
                  <a:lnTo>
                    <a:pt x="233934" y="406019"/>
                  </a:lnTo>
                  <a:lnTo>
                    <a:pt x="266319" y="342392"/>
                  </a:lnTo>
                  <a:lnTo>
                    <a:pt x="266319" y="331597"/>
                  </a:lnTo>
                  <a:lnTo>
                    <a:pt x="244729" y="331597"/>
                  </a:lnTo>
                  <a:lnTo>
                    <a:pt x="236791" y="325856"/>
                  </a:lnTo>
                  <a:lnTo>
                    <a:pt x="229882" y="321805"/>
                  </a:lnTo>
                  <a:lnTo>
                    <a:pt x="224993" y="317550"/>
                  </a:lnTo>
                  <a:lnTo>
                    <a:pt x="223139" y="311150"/>
                  </a:lnTo>
                  <a:lnTo>
                    <a:pt x="223139" y="300355"/>
                  </a:lnTo>
                  <a:lnTo>
                    <a:pt x="233934" y="289560"/>
                  </a:lnTo>
                  <a:lnTo>
                    <a:pt x="250291" y="267144"/>
                  </a:lnTo>
                  <a:lnTo>
                    <a:pt x="275755" y="238861"/>
                  </a:lnTo>
                  <a:lnTo>
                    <a:pt x="299199" y="214630"/>
                  </a:lnTo>
                  <a:lnTo>
                    <a:pt x="309499" y="204343"/>
                  </a:lnTo>
                  <a:lnTo>
                    <a:pt x="319151" y="193548"/>
                  </a:lnTo>
                  <a:lnTo>
                    <a:pt x="329946" y="193548"/>
                  </a:lnTo>
                  <a:lnTo>
                    <a:pt x="329946" y="204343"/>
                  </a:lnTo>
                  <a:lnTo>
                    <a:pt x="340741" y="204343"/>
                  </a:lnTo>
                  <a:lnTo>
                    <a:pt x="340741" y="213995"/>
                  </a:lnTo>
                  <a:lnTo>
                    <a:pt x="329946" y="213995"/>
                  </a:lnTo>
                  <a:lnTo>
                    <a:pt x="329946" y="224790"/>
                  </a:lnTo>
                  <a:lnTo>
                    <a:pt x="298704" y="289560"/>
                  </a:lnTo>
                  <a:lnTo>
                    <a:pt x="306616" y="291249"/>
                  </a:lnTo>
                  <a:lnTo>
                    <a:pt x="322021" y="298678"/>
                  </a:lnTo>
                  <a:lnTo>
                    <a:pt x="351536" y="321945"/>
                  </a:lnTo>
                  <a:lnTo>
                    <a:pt x="351536" y="116979"/>
                  </a:lnTo>
                  <a:lnTo>
                    <a:pt x="328701" y="105283"/>
                  </a:lnTo>
                  <a:lnTo>
                    <a:pt x="277114" y="97536"/>
                  </a:lnTo>
                  <a:lnTo>
                    <a:pt x="227799" y="105968"/>
                  </a:lnTo>
                  <a:lnTo>
                    <a:pt x="184150" y="129260"/>
                  </a:lnTo>
                  <a:lnTo>
                    <a:pt x="149199" y="164426"/>
                  </a:lnTo>
                  <a:lnTo>
                    <a:pt x="126009" y="208445"/>
                  </a:lnTo>
                  <a:lnTo>
                    <a:pt x="117602" y="258318"/>
                  </a:lnTo>
                  <a:lnTo>
                    <a:pt x="117602" y="277495"/>
                  </a:lnTo>
                  <a:lnTo>
                    <a:pt x="106807" y="277495"/>
                  </a:lnTo>
                  <a:lnTo>
                    <a:pt x="67818" y="285445"/>
                  </a:lnTo>
                  <a:lnTo>
                    <a:pt x="33591" y="307682"/>
                  </a:lnTo>
                  <a:lnTo>
                    <a:pt x="9258" y="341845"/>
                  </a:lnTo>
                  <a:lnTo>
                    <a:pt x="0" y="385572"/>
                  </a:lnTo>
                  <a:lnTo>
                    <a:pt x="9258" y="422694"/>
                  </a:lnTo>
                  <a:lnTo>
                    <a:pt x="33591" y="452818"/>
                  </a:lnTo>
                  <a:lnTo>
                    <a:pt x="67818" y="473049"/>
                  </a:lnTo>
                  <a:lnTo>
                    <a:pt x="106807" y="480441"/>
                  </a:lnTo>
                  <a:lnTo>
                    <a:pt x="457073" y="480441"/>
                  </a:lnTo>
                  <a:lnTo>
                    <a:pt x="500075" y="474268"/>
                  </a:lnTo>
                  <a:lnTo>
                    <a:pt x="538162" y="456399"/>
                  </a:lnTo>
                  <a:lnTo>
                    <a:pt x="568655" y="427799"/>
                  </a:lnTo>
                  <a:lnTo>
                    <a:pt x="588911" y="389483"/>
                  </a:lnTo>
                  <a:lnTo>
                    <a:pt x="596265" y="342392"/>
                  </a:lnTo>
                  <a:close/>
                </a:path>
                <a:path w="7941945" h="578485">
                  <a:moveTo>
                    <a:pt x="4189857" y="167640"/>
                  </a:moveTo>
                  <a:lnTo>
                    <a:pt x="4180205" y="156972"/>
                  </a:lnTo>
                  <a:lnTo>
                    <a:pt x="3968673" y="52324"/>
                  </a:lnTo>
                  <a:lnTo>
                    <a:pt x="3903726" y="20193"/>
                  </a:lnTo>
                  <a:lnTo>
                    <a:pt x="3835349" y="21551"/>
                  </a:lnTo>
                  <a:lnTo>
                    <a:pt x="3799763" y="39433"/>
                  </a:lnTo>
                  <a:lnTo>
                    <a:pt x="3768826" y="76365"/>
                  </a:lnTo>
                  <a:lnTo>
                    <a:pt x="3764280" y="93980"/>
                  </a:lnTo>
                  <a:lnTo>
                    <a:pt x="3775075" y="410210"/>
                  </a:lnTo>
                  <a:lnTo>
                    <a:pt x="3785870" y="421005"/>
                  </a:lnTo>
                  <a:lnTo>
                    <a:pt x="3785870" y="431673"/>
                  </a:lnTo>
                  <a:lnTo>
                    <a:pt x="3833342" y="454545"/>
                  </a:lnTo>
                  <a:lnTo>
                    <a:pt x="3916629" y="504825"/>
                  </a:lnTo>
                  <a:lnTo>
                    <a:pt x="3995839" y="555117"/>
                  </a:lnTo>
                  <a:lnTo>
                    <a:pt x="4031107" y="577977"/>
                  </a:lnTo>
                  <a:lnTo>
                    <a:pt x="4062349" y="577977"/>
                  </a:lnTo>
                  <a:lnTo>
                    <a:pt x="4062349" y="230759"/>
                  </a:lnTo>
                  <a:lnTo>
                    <a:pt x="4052824" y="219964"/>
                  </a:lnTo>
                  <a:lnTo>
                    <a:pt x="3817112" y="83185"/>
                  </a:lnTo>
                  <a:lnTo>
                    <a:pt x="3819144" y="81381"/>
                  </a:lnTo>
                  <a:lnTo>
                    <a:pt x="3863797" y="56832"/>
                  </a:lnTo>
                  <a:lnTo>
                    <a:pt x="3892931" y="52324"/>
                  </a:lnTo>
                  <a:lnTo>
                    <a:pt x="4005884" y="115379"/>
                  </a:lnTo>
                  <a:lnTo>
                    <a:pt x="4085590" y="158737"/>
                  </a:lnTo>
                  <a:lnTo>
                    <a:pt x="4126103" y="178435"/>
                  </a:lnTo>
                  <a:lnTo>
                    <a:pt x="4136898" y="189103"/>
                  </a:lnTo>
                  <a:lnTo>
                    <a:pt x="4136898" y="505333"/>
                  </a:lnTo>
                  <a:lnTo>
                    <a:pt x="4138752" y="512533"/>
                  </a:lnTo>
                  <a:lnTo>
                    <a:pt x="4143641" y="519074"/>
                  </a:lnTo>
                  <a:lnTo>
                    <a:pt x="4150550" y="523824"/>
                  </a:lnTo>
                  <a:lnTo>
                    <a:pt x="4158488" y="525653"/>
                  </a:lnTo>
                  <a:lnTo>
                    <a:pt x="4167987" y="523824"/>
                  </a:lnTo>
                  <a:lnTo>
                    <a:pt x="4178262" y="519074"/>
                  </a:lnTo>
                  <a:lnTo>
                    <a:pt x="4186478" y="512533"/>
                  </a:lnTo>
                  <a:lnTo>
                    <a:pt x="4189857" y="505333"/>
                  </a:lnTo>
                  <a:lnTo>
                    <a:pt x="4189857" y="167640"/>
                  </a:lnTo>
                  <a:close/>
                </a:path>
                <a:path w="7941945" h="578485">
                  <a:moveTo>
                    <a:pt x="7941945" y="287401"/>
                  </a:moveTo>
                  <a:lnTo>
                    <a:pt x="7938249" y="240499"/>
                  </a:lnTo>
                  <a:lnTo>
                    <a:pt x="7927543" y="196113"/>
                  </a:lnTo>
                  <a:lnTo>
                    <a:pt x="7910398" y="154813"/>
                  </a:lnTo>
                  <a:lnTo>
                    <a:pt x="7900289" y="138290"/>
                  </a:lnTo>
                  <a:lnTo>
                    <a:pt x="7900289" y="287401"/>
                  </a:lnTo>
                  <a:lnTo>
                    <a:pt x="7896441" y="331685"/>
                  </a:lnTo>
                  <a:lnTo>
                    <a:pt x="7885671" y="370116"/>
                  </a:lnTo>
                  <a:lnTo>
                    <a:pt x="7869098" y="404495"/>
                  </a:lnTo>
                  <a:lnTo>
                    <a:pt x="7847838" y="436626"/>
                  </a:lnTo>
                  <a:lnTo>
                    <a:pt x="7840167" y="432917"/>
                  </a:lnTo>
                  <a:lnTo>
                    <a:pt x="7834503" y="423214"/>
                  </a:lnTo>
                  <a:lnTo>
                    <a:pt x="7832826" y="409676"/>
                  </a:lnTo>
                  <a:lnTo>
                    <a:pt x="7837170" y="394462"/>
                  </a:lnTo>
                  <a:lnTo>
                    <a:pt x="7843329" y="375056"/>
                  </a:lnTo>
                  <a:lnTo>
                    <a:pt x="7846504" y="351790"/>
                  </a:lnTo>
                  <a:lnTo>
                    <a:pt x="7847660" y="328536"/>
                  </a:lnTo>
                  <a:lnTo>
                    <a:pt x="7847838" y="309118"/>
                  </a:lnTo>
                  <a:lnTo>
                    <a:pt x="7845831" y="290004"/>
                  </a:lnTo>
                  <a:lnTo>
                    <a:pt x="7839811" y="269100"/>
                  </a:lnTo>
                  <a:lnTo>
                    <a:pt x="7829778" y="252272"/>
                  </a:lnTo>
                  <a:lnTo>
                    <a:pt x="7815707" y="245364"/>
                  </a:lnTo>
                  <a:lnTo>
                    <a:pt x="7795857" y="244881"/>
                  </a:lnTo>
                  <a:lnTo>
                    <a:pt x="7794371" y="244551"/>
                  </a:lnTo>
                  <a:lnTo>
                    <a:pt x="7794371" y="489458"/>
                  </a:lnTo>
                  <a:lnTo>
                    <a:pt x="7762938" y="509943"/>
                  </a:lnTo>
                  <a:lnTo>
                    <a:pt x="7730388" y="523303"/>
                  </a:lnTo>
                  <a:lnTo>
                    <a:pt x="7695603" y="530580"/>
                  </a:lnTo>
                  <a:lnTo>
                    <a:pt x="7657465" y="532765"/>
                  </a:lnTo>
                  <a:lnTo>
                    <a:pt x="7639786" y="532599"/>
                  </a:lnTo>
                  <a:lnTo>
                    <a:pt x="7620190" y="531418"/>
                  </a:lnTo>
                  <a:lnTo>
                    <a:pt x="7600772" y="528218"/>
                  </a:lnTo>
                  <a:lnTo>
                    <a:pt x="7583678" y="521970"/>
                  </a:lnTo>
                  <a:lnTo>
                    <a:pt x="7590244" y="514032"/>
                  </a:lnTo>
                  <a:lnTo>
                    <a:pt x="7595781" y="507072"/>
                  </a:lnTo>
                  <a:lnTo>
                    <a:pt x="7603299" y="502132"/>
                  </a:lnTo>
                  <a:lnTo>
                    <a:pt x="7615809" y="500253"/>
                  </a:lnTo>
                  <a:lnTo>
                    <a:pt x="7623327" y="500087"/>
                  </a:lnTo>
                  <a:lnTo>
                    <a:pt x="7632205" y="498906"/>
                  </a:lnTo>
                  <a:lnTo>
                    <a:pt x="7643292" y="495706"/>
                  </a:lnTo>
                  <a:lnTo>
                    <a:pt x="7657465" y="489458"/>
                  </a:lnTo>
                  <a:lnTo>
                    <a:pt x="7669047" y="487629"/>
                  </a:lnTo>
                  <a:lnTo>
                    <a:pt x="7685633" y="482854"/>
                  </a:lnTo>
                  <a:lnTo>
                    <a:pt x="7704201" y="476288"/>
                  </a:lnTo>
                  <a:lnTo>
                    <a:pt x="7721727" y="469011"/>
                  </a:lnTo>
                  <a:lnTo>
                    <a:pt x="7740307" y="470700"/>
                  </a:lnTo>
                  <a:lnTo>
                    <a:pt x="7762087" y="475195"/>
                  </a:lnTo>
                  <a:lnTo>
                    <a:pt x="7781849" y="481711"/>
                  </a:lnTo>
                  <a:lnTo>
                    <a:pt x="7794371" y="489458"/>
                  </a:lnTo>
                  <a:lnTo>
                    <a:pt x="7794371" y="244551"/>
                  </a:lnTo>
                  <a:lnTo>
                    <a:pt x="7780680" y="241465"/>
                  </a:lnTo>
                  <a:lnTo>
                    <a:pt x="7767269" y="232194"/>
                  </a:lnTo>
                  <a:lnTo>
                    <a:pt x="7752715" y="214122"/>
                  </a:lnTo>
                  <a:lnTo>
                    <a:pt x="7752943" y="183083"/>
                  </a:lnTo>
                  <a:lnTo>
                    <a:pt x="7753020" y="174345"/>
                  </a:lnTo>
                  <a:lnTo>
                    <a:pt x="7772298" y="147764"/>
                  </a:lnTo>
                  <a:lnTo>
                    <a:pt x="7789824" y="127292"/>
                  </a:lnTo>
                  <a:lnTo>
                    <a:pt x="7785938" y="110515"/>
                  </a:lnTo>
                  <a:lnTo>
                    <a:pt x="7784846" y="105791"/>
                  </a:lnTo>
                  <a:lnTo>
                    <a:pt x="7771816" y="105867"/>
                  </a:lnTo>
                  <a:lnTo>
                    <a:pt x="7752855" y="110515"/>
                  </a:lnTo>
                  <a:lnTo>
                    <a:pt x="7734097" y="104990"/>
                  </a:lnTo>
                  <a:lnTo>
                    <a:pt x="7721727" y="74549"/>
                  </a:lnTo>
                  <a:lnTo>
                    <a:pt x="7731252" y="63754"/>
                  </a:lnTo>
                  <a:lnTo>
                    <a:pt x="7776845" y="84175"/>
                  </a:lnTo>
                  <a:lnTo>
                    <a:pt x="7817409" y="112395"/>
                  </a:lnTo>
                  <a:lnTo>
                    <a:pt x="7851483" y="147624"/>
                  </a:lnTo>
                  <a:lnTo>
                    <a:pt x="7877619" y="189064"/>
                  </a:lnTo>
                  <a:lnTo>
                    <a:pt x="7894371" y="235927"/>
                  </a:lnTo>
                  <a:lnTo>
                    <a:pt x="7900289" y="287401"/>
                  </a:lnTo>
                  <a:lnTo>
                    <a:pt x="7900289" y="138290"/>
                  </a:lnTo>
                  <a:lnTo>
                    <a:pt x="7859039" y="83743"/>
                  </a:lnTo>
                  <a:lnTo>
                    <a:pt x="7825956" y="55118"/>
                  </a:lnTo>
                  <a:lnTo>
                    <a:pt x="7788694" y="31864"/>
                  </a:lnTo>
                  <a:lnTo>
                    <a:pt x="7747813" y="14541"/>
                  </a:lnTo>
                  <a:lnTo>
                    <a:pt x="7703871" y="3733"/>
                  </a:lnTo>
                  <a:lnTo>
                    <a:pt x="7670114" y="1028"/>
                  </a:lnTo>
                  <a:lnTo>
                    <a:pt x="7670114" y="236867"/>
                  </a:lnTo>
                  <a:lnTo>
                    <a:pt x="7668260" y="287401"/>
                  </a:lnTo>
                  <a:lnTo>
                    <a:pt x="7653515" y="305168"/>
                  </a:lnTo>
                  <a:lnTo>
                    <a:pt x="7630884" y="315709"/>
                  </a:lnTo>
                  <a:lnTo>
                    <a:pt x="7608494" y="328041"/>
                  </a:lnTo>
                  <a:lnTo>
                    <a:pt x="7594473" y="351155"/>
                  </a:lnTo>
                  <a:lnTo>
                    <a:pt x="7594295" y="362648"/>
                  </a:lnTo>
                  <a:lnTo>
                    <a:pt x="7593114" y="378218"/>
                  </a:lnTo>
                  <a:lnTo>
                    <a:pt x="7589914" y="393776"/>
                  </a:lnTo>
                  <a:lnTo>
                    <a:pt x="7583678" y="405257"/>
                  </a:lnTo>
                  <a:lnTo>
                    <a:pt x="7585278" y="420077"/>
                  </a:lnTo>
                  <a:lnTo>
                    <a:pt x="7587716" y="440753"/>
                  </a:lnTo>
                  <a:lnTo>
                    <a:pt x="7588161" y="457746"/>
                  </a:lnTo>
                  <a:lnTo>
                    <a:pt x="7588148" y="460565"/>
                  </a:lnTo>
                  <a:lnTo>
                    <a:pt x="7583678" y="469011"/>
                  </a:lnTo>
                  <a:lnTo>
                    <a:pt x="7570991" y="460565"/>
                  </a:lnTo>
                  <a:lnTo>
                    <a:pt x="7553515" y="441960"/>
                  </a:lnTo>
                  <a:lnTo>
                    <a:pt x="7537907" y="423214"/>
                  </a:lnTo>
                  <a:lnTo>
                    <a:pt x="7531354" y="414909"/>
                  </a:lnTo>
                  <a:lnTo>
                    <a:pt x="7529677" y="403783"/>
                  </a:lnTo>
                  <a:lnTo>
                    <a:pt x="7526020" y="386359"/>
                  </a:lnTo>
                  <a:lnTo>
                    <a:pt x="7522350" y="364858"/>
                  </a:lnTo>
                  <a:lnTo>
                    <a:pt x="7520686" y="341503"/>
                  </a:lnTo>
                  <a:lnTo>
                    <a:pt x="7513993" y="328523"/>
                  </a:lnTo>
                  <a:lnTo>
                    <a:pt x="7499286" y="318554"/>
                  </a:lnTo>
                  <a:lnTo>
                    <a:pt x="7484567" y="306539"/>
                  </a:lnTo>
                  <a:lnTo>
                    <a:pt x="7477887" y="287401"/>
                  </a:lnTo>
                  <a:lnTo>
                    <a:pt x="7481214" y="265798"/>
                  </a:lnTo>
                  <a:lnTo>
                    <a:pt x="7488555" y="247904"/>
                  </a:lnTo>
                  <a:lnTo>
                    <a:pt x="7495883" y="233832"/>
                  </a:lnTo>
                  <a:lnTo>
                    <a:pt x="7499223" y="223647"/>
                  </a:lnTo>
                  <a:lnTo>
                    <a:pt x="7486370" y="211836"/>
                  </a:lnTo>
                  <a:lnTo>
                    <a:pt x="7467727" y="205765"/>
                  </a:lnTo>
                  <a:lnTo>
                    <a:pt x="7449071" y="203530"/>
                  </a:lnTo>
                  <a:lnTo>
                    <a:pt x="7436231" y="203200"/>
                  </a:lnTo>
                  <a:lnTo>
                    <a:pt x="7460120" y="155409"/>
                  </a:lnTo>
                  <a:lnTo>
                    <a:pt x="7492352" y="116065"/>
                  </a:lnTo>
                  <a:lnTo>
                    <a:pt x="7531532" y="85610"/>
                  </a:lnTo>
                  <a:lnTo>
                    <a:pt x="7576312" y="64427"/>
                  </a:lnTo>
                  <a:lnTo>
                    <a:pt x="7625334" y="52959"/>
                  </a:lnTo>
                  <a:lnTo>
                    <a:pt x="7617828" y="59372"/>
                  </a:lnTo>
                  <a:lnTo>
                    <a:pt x="7601966" y="68148"/>
                  </a:lnTo>
                  <a:lnTo>
                    <a:pt x="7594473" y="74549"/>
                  </a:lnTo>
                  <a:lnTo>
                    <a:pt x="7580223" y="85725"/>
                  </a:lnTo>
                  <a:lnTo>
                    <a:pt x="7569009" y="90652"/>
                  </a:lnTo>
                  <a:lnTo>
                    <a:pt x="7559789" y="95338"/>
                  </a:lnTo>
                  <a:lnTo>
                    <a:pt x="7551496" y="105867"/>
                  </a:lnTo>
                  <a:lnTo>
                    <a:pt x="7540536" y="121894"/>
                  </a:lnTo>
                  <a:lnTo>
                    <a:pt x="7526718" y="136944"/>
                  </a:lnTo>
                  <a:lnTo>
                    <a:pt x="7514895" y="149948"/>
                  </a:lnTo>
                  <a:lnTo>
                    <a:pt x="7509891" y="159893"/>
                  </a:lnTo>
                  <a:lnTo>
                    <a:pt x="7513244" y="169405"/>
                  </a:lnTo>
                  <a:lnTo>
                    <a:pt x="7520622" y="179679"/>
                  </a:lnTo>
                  <a:lnTo>
                    <a:pt x="7527988" y="187909"/>
                  </a:lnTo>
                  <a:lnTo>
                    <a:pt x="7531354" y="191262"/>
                  </a:lnTo>
                  <a:lnTo>
                    <a:pt x="7540536" y="185127"/>
                  </a:lnTo>
                  <a:lnTo>
                    <a:pt x="7553084" y="183083"/>
                  </a:lnTo>
                  <a:lnTo>
                    <a:pt x="7567828" y="185127"/>
                  </a:lnTo>
                  <a:lnTo>
                    <a:pt x="7583678" y="191262"/>
                  </a:lnTo>
                  <a:lnTo>
                    <a:pt x="7605966" y="194449"/>
                  </a:lnTo>
                  <a:lnTo>
                    <a:pt x="7642060" y="207759"/>
                  </a:lnTo>
                  <a:lnTo>
                    <a:pt x="7670114" y="236867"/>
                  </a:lnTo>
                  <a:lnTo>
                    <a:pt x="7670114" y="1028"/>
                  </a:lnTo>
                  <a:lnTo>
                    <a:pt x="7611046" y="3733"/>
                  </a:lnTo>
                  <a:lnTo>
                    <a:pt x="7567117" y="14541"/>
                  </a:lnTo>
                  <a:lnTo>
                    <a:pt x="7526248" y="31864"/>
                  </a:lnTo>
                  <a:lnTo>
                    <a:pt x="7489012" y="55118"/>
                  </a:lnTo>
                  <a:lnTo>
                    <a:pt x="7455941" y="83743"/>
                  </a:lnTo>
                  <a:lnTo>
                    <a:pt x="7427620" y="117170"/>
                  </a:lnTo>
                  <a:lnTo>
                    <a:pt x="7404621" y="154813"/>
                  </a:lnTo>
                  <a:lnTo>
                    <a:pt x="7387488" y="196113"/>
                  </a:lnTo>
                  <a:lnTo>
                    <a:pt x="7376795" y="240499"/>
                  </a:lnTo>
                  <a:lnTo>
                    <a:pt x="7373112" y="287401"/>
                  </a:lnTo>
                  <a:lnTo>
                    <a:pt x="7376795" y="334340"/>
                  </a:lnTo>
                  <a:lnTo>
                    <a:pt x="7387488" y="378752"/>
                  </a:lnTo>
                  <a:lnTo>
                    <a:pt x="7404621" y="420077"/>
                  </a:lnTo>
                  <a:lnTo>
                    <a:pt x="7427620" y="457746"/>
                  </a:lnTo>
                  <a:lnTo>
                    <a:pt x="7455941" y="491172"/>
                  </a:lnTo>
                  <a:lnTo>
                    <a:pt x="7488999" y="519811"/>
                  </a:lnTo>
                  <a:lnTo>
                    <a:pt x="7526248" y="543077"/>
                  </a:lnTo>
                  <a:lnTo>
                    <a:pt x="7567117" y="560400"/>
                  </a:lnTo>
                  <a:lnTo>
                    <a:pt x="7611046" y="571207"/>
                  </a:lnTo>
                  <a:lnTo>
                    <a:pt x="7657465" y="574929"/>
                  </a:lnTo>
                  <a:lnTo>
                    <a:pt x="7703871" y="571207"/>
                  </a:lnTo>
                  <a:lnTo>
                    <a:pt x="7747813" y="560400"/>
                  </a:lnTo>
                  <a:lnTo>
                    <a:pt x="7788694" y="543077"/>
                  </a:lnTo>
                  <a:lnTo>
                    <a:pt x="7805191" y="532765"/>
                  </a:lnTo>
                  <a:lnTo>
                    <a:pt x="7825956" y="519811"/>
                  </a:lnTo>
                  <a:lnTo>
                    <a:pt x="7859039" y="491172"/>
                  </a:lnTo>
                  <a:lnTo>
                    <a:pt x="7887373" y="457746"/>
                  </a:lnTo>
                  <a:lnTo>
                    <a:pt x="7900276" y="436626"/>
                  </a:lnTo>
                  <a:lnTo>
                    <a:pt x="7910398" y="420077"/>
                  </a:lnTo>
                  <a:lnTo>
                    <a:pt x="7927543" y="378752"/>
                  </a:lnTo>
                  <a:lnTo>
                    <a:pt x="7938249" y="334340"/>
                  </a:lnTo>
                  <a:lnTo>
                    <a:pt x="7941945" y="2874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055928" y="3702831"/>
            <a:ext cx="2480310" cy="165227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614680">
              <a:lnSpc>
                <a:spcPct val="100000"/>
              </a:lnSpc>
              <a:spcBef>
                <a:spcPts val="530"/>
              </a:spcBef>
            </a:pPr>
            <a:r>
              <a:rPr sz="2000" b="1" dirty="0">
                <a:latin typeface="Segoe UI"/>
                <a:cs typeface="Segoe UI"/>
              </a:rPr>
              <a:t>Leader</a:t>
            </a:r>
            <a:r>
              <a:rPr sz="2000" b="1" spc="-50" dirty="0">
                <a:latin typeface="Segoe UI"/>
                <a:cs typeface="Segoe UI"/>
              </a:rPr>
              <a:t> </a:t>
            </a:r>
            <a:r>
              <a:rPr sz="2000" b="1" spc="-10" dirty="0">
                <a:latin typeface="Segoe UI"/>
                <a:cs typeface="Segoe UI"/>
              </a:rPr>
              <a:t>Skills</a:t>
            </a:r>
            <a:endParaRPr sz="2000">
              <a:latin typeface="Segoe UI"/>
              <a:cs typeface="Segoe UI"/>
            </a:endParaRPr>
          </a:p>
          <a:p>
            <a:pPr marL="356870" indent="-344805">
              <a:lnSpc>
                <a:spcPct val="100000"/>
              </a:lnSpc>
              <a:spcBef>
                <a:spcPts val="370"/>
              </a:spcBef>
              <a:buClr>
                <a:srgbClr val="F16F22"/>
              </a:buClr>
              <a:buAutoNum type="arabicPeriod"/>
              <a:tabLst>
                <a:tab pos="356870" algn="l"/>
                <a:tab pos="357505" algn="l"/>
              </a:tabLst>
            </a:pPr>
            <a:r>
              <a:rPr sz="1600" spc="-10" dirty="0">
                <a:latin typeface="Segoe UI"/>
                <a:cs typeface="Segoe UI"/>
              </a:rPr>
              <a:t>Communication </a:t>
            </a:r>
            <a:r>
              <a:rPr sz="1600" spc="-25" dirty="0">
                <a:latin typeface="Segoe UI"/>
                <a:cs typeface="Segoe UI"/>
              </a:rPr>
              <a:t>and</a:t>
            </a:r>
            <a:endParaRPr sz="1600">
              <a:latin typeface="Segoe UI"/>
              <a:cs typeface="Segoe UI"/>
            </a:endParaRPr>
          </a:p>
          <a:p>
            <a:pPr marL="356870">
              <a:lnSpc>
                <a:spcPct val="100000"/>
              </a:lnSpc>
            </a:pPr>
            <a:r>
              <a:rPr sz="1600" dirty="0">
                <a:latin typeface="Segoe UI"/>
                <a:cs typeface="Segoe UI"/>
              </a:rPr>
              <a:t>interpersonal</a:t>
            </a:r>
            <a:r>
              <a:rPr sz="1600" spc="-7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skills</a:t>
            </a:r>
            <a:endParaRPr sz="1600">
              <a:latin typeface="Segoe UI"/>
              <a:cs typeface="Segoe UI"/>
            </a:endParaRPr>
          </a:p>
          <a:p>
            <a:pPr marL="356870" indent="-344805">
              <a:lnSpc>
                <a:spcPct val="100000"/>
              </a:lnSpc>
              <a:buClr>
                <a:srgbClr val="F16F22"/>
              </a:buClr>
              <a:buAutoNum type="arabicPeriod" startAt="2"/>
              <a:tabLst>
                <a:tab pos="356870" algn="l"/>
                <a:tab pos="357505" algn="l"/>
              </a:tabLst>
            </a:pPr>
            <a:r>
              <a:rPr sz="1600" dirty="0">
                <a:latin typeface="Segoe UI"/>
                <a:cs typeface="Segoe UI"/>
              </a:rPr>
              <a:t>Ability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to</a:t>
            </a:r>
            <a:r>
              <a:rPr sz="1600" spc="-5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negotiate</a:t>
            </a:r>
            <a:r>
              <a:rPr sz="1600" spc="-65" dirty="0">
                <a:latin typeface="Segoe UI"/>
                <a:cs typeface="Segoe UI"/>
              </a:rPr>
              <a:t> </a:t>
            </a:r>
            <a:r>
              <a:rPr sz="1600" spc="-25" dirty="0">
                <a:latin typeface="Segoe UI"/>
                <a:cs typeface="Segoe UI"/>
              </a:rPr>
              <a:t>and</a:t>
            </a:r>
            <a:endParaRPr sz="1600">
              <a:latin typeface="Segoe UI"/>
              <a:cs typeface="Segoe UI"/>
            </a:endParaRPr>
          </a:p>
          <a:p>
            <a:pPr marR="687705" algn="r">
              <a:lnSpc>
                <a:spcPct val="100000"/>
              </a:lnSpc>
            </a:pPr>
            <a:r>
              <a:rPr sz="1600" dirty="0">
                <a:latin typeface="Segoe UI"/>
                <a:cs typeface="Segoe UI"/>
              </a:rPr>
              <a:t>resolve</a:t>
            </a:r>
            <a:r>
              <a:rPr sz="1600" spc="-8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conflicts</a:t>
            </a:r>
            <a:endParaRPr sz="1600">
              <a:latin typeface="Segoe UI"/>
              <a:cs typeface="Segoe UI"/>
            </a:endParaRPr>
          </a:p>
          <a:p>
            <a:pPr marL="344170" marR="626745" indent="-344805" algn="r">
              <a:lnSpc>
                <a:spcPct val="100000"/>
              </a:lnSpc>
              <a:spcBef>
                <a:spcPts val="5"/>
              </a:spcBef>
              <a:buClr>
                <a:srgbClr val="F16F22"/>
              </a:buClr>
              <a:buAutoNum type="arabicPeriod" startAt="3"/>
              <a:tabLst>
                <a:tab pos="344170" algn="l"/>
                <a:tab pos="344805" algn="l"/>
              </a:tabLst>
            </a:pPr>
            <a:r>
              <a:rPr sz="1600" dirty="0">
                <a:latin typeface="Segoe UI"/>
                <a:cs typeface="Segoe UI"/>
              </a:rPr>
              <a:t>Decision</a:t>
            </a:r>
            <a:r>
              <a:rPr sz="1600" spc="-6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Making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  <p:sp>
        <p:nvSpPr>
          <p:cNvPr id="13" name="object 13"/>
          <p:cNvSpPr txBox="1"/>
          <p:nvPr/>
        </p:nvSpPr>
        <p:spPr>
          <a:xfrm>
            <a:off x="4736338" y="3773624"/>
            <a:ext cx="2243455" cy="165227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692785">
              <a:lnSpc>
                <a:spcPct val="100000"/>
              </a:lnSpc>
              <a:spcBef>
                <a:spcPts val="535"/>
              </a:spcBef>
            </a:pPr>
            <a:r>
              <a:rPr sz="2000" b="1" spc="-10" dirty="0">
                <a:latin typeface="Segoe UI"/>
                <a:cs typeface="Segoe UI"/>
              </a:rPr>
              <a:t>Knowledge</a:t>
            </a:r>
            <a:endParaRPr sz="2000">
              <a:latin typeface="Segoe UI"/>
              <a:cs typeface="Segoe UI"/>
            </a:endParaRPr>
          </a:p>
          <a:p>
            <a:pPr marL="356870" indent="-344170">
              <a:lnSpc>
                <a:spcPct val="100000"/>
              </a:lnSpc>
              <a:spcBef>
                <a:spcPts val="370"/>
              </a:spcBef>
              <a:buClr>
                <a:srgbClr val="F16F22"/>
              </a:buClr>
              <a:buAutoNum type="arabicPeriod"/>
              <a:tabLst>
                <a:tab pos="356870" algn="l"/>
                <a:tab pos="357505" algn="l"/>
              </a:tabLst>
            </a:pPr>
            <a:r>
              <a:rPr sz="1600" spc="-20" dirty="0">
                <a:latin typeface="Segoe UI"/>
                <a:cs typeface="Segoe UI"/>
              </a:rPr>
              <a:t>Technical</a:t>
            </a:r>
            <a:r>
              <a:rPr sz="1600" spc="-5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&amp;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Process</a:t>
            </a:r>
            <a:endParaRPr sz="1600">
              <a:latin typeface="Segoe UI"/>
              <a:cs typeface="Segoe UI"/>
            </a:endParaRPr>
          </a:p>
          <a:p>
            <a:pPr marL="356870" marR="5080" indent="-344805">
              <a:lnSpc>
                <a:spcPct val="100000"/>
              </a:lnSpc>
              <a:buClr>
                <a:srgbClr val="F16F22"/>
              </a:buClr>
              <a:buAutoNum type="arabicPeriod"/>
              <a:tabLst>
                <a:tab pos="356870" algn="l"/>
                <a:tab pos="357505" algn="l"/>
              </a:tabLst>
            </a:pPr>
            <a:r>
              <a:rPr sz="1600" dirty="0">
                <a:latin typeface="Segoe UI"/>
                <a:cs typeface="Segoe UI"/>
              </a:rPr>
              <a:t>Use</a:t>
            </a:r>
            <a:r>
              <a:rPr sz="1600" spc="-4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the</a:t>
            </a:r>
            <a:r>
              <a:rPr sz="1600" spc="-5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right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tool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spc="-25" dirty="0">
                <a:latin typeface="Segoe UI"/>
                <a:cs typeface="Segoe UI"/>
              </a:rPr>
              <a:t>for </a:t>
            </a:r>
            <a:r>
              <a:rPr sz="1600" dirty="0">
                <a:latin typeface="Segoe UI"/>
                <a:cs typeface="Segoe UI"/>
              </a:rPr>
              <a:t>project</a:t>
            </a:r>
            <a:r>
              <a:rPr sz="1600" spc="-7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management</a:t>
            </a:r>
            <a:endParaRPr sz="1600">
              <a:latin typeface="Segoe UI"/>
              <a:cs typeface="Segoe UI"/>
            </a:endParaRPr>
          </a:p>
          <a:p>
            <a:pPr marL="356870" marR="179705" indent="-344805">
              <a:lnSpc>
                <a:spcPct val="100000"/>
              </a:lnSpc>
              <a:buClr>
                <a:srgbClr val="F16F22"/>
              </a:buClr>
              <a:buAutoNum type="arabicPeriod"/>
              <a:tabLst>
                <a:tab pos="356870" algn="l"/>
                <a:tab pos="357505" algn="l"/>
              </a:tabLst>
            </a:pPr>
            <a:r>
              <a:rPr sz="1600" dirty="0">
                <a:latin typeface="Segoe UI"/>
                <a:cs typeface="Segoe UI"/>
              </a:rPr>
              <a:t>Manage</a:t>
            </a:r>
            <a:r>
              <a:rPr sz="1600" spc="-5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in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whole </a:t>
            </a:r>
            <a:r>
              <a:rPr sz="1600" dirty="0">
                <a:latin typeface="Segoe UI"/>
                <a:cs typeface="Segoe UI"/>
              </a:rPr>
              <a:t>knowledge</a:t>
            </a:r>
            <a:r>
              <a:rPr sz="1600" spc="-50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areas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417179" y="3796246"/>
            <a:ext cx="2306955" cy="140906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763270">
              <a:lnSpc>
                <a:spcPct val="100000"/>
              </a:lnSpc>
              <a:spcBef>
                <a:spcPts val="540"/>
              </a:spcBef>
            </a:pPr>
            <a:r>
              <a:rPr sz="2000" b="1" spc="-10" dirty="0">
                <a:latin typeface="Segoe UI"/>
                <a:cs typeface="Segoe UI"/>
              </a:rPr>
              <a:t>Facilitator</a:t>
            </a:r>
            <a:endParaRPr sz="2000">
              <a:latin typeface="Segoe UI"/>
              <a:cs typeface="Segoe UI"/>
            </a:endParaRPr>
          </a:p>
          <a:p>
            <a:pPr marL="356870" indent="-344805">
              <a:lnSpc>
                <a:spcPct val="100000"/>
              </a:lnSpc>
              <a:spcBef>
                <a:spcPts val="370"/>
              </a:spcBef>
              <a:buClr>
                <a:srgbClr val="F16F22"/>
              </a:buClr>
              <a:buAutoNum type="arabicPeriod"/>
              <a:tabLst>
                <a:tab pos="356870" algn="l"/>
                <a:tab pos="357505" algn="l"/>
              </a:tabLst>
            </a:pPr>
            <a:r>
              <a:rPr sz="1600" dirty="0">
                <a:latin typeface="Segoe UI"/>
                <a:cs typeface="Segoe UI"/>
              </a:rPr>
              <a:t>Build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environment</a:t>
            </a:r>
            <a:endParaRPr sz="1600">
              <a:latin typeface="Segoe UI"/>
              <a:cs typeface="Segoe UI"/>
            </a:endParaRPr>
          </a:p>
          <a:p>
            <a:pPr marL="356870" indent="-344805">
              <a:lnSpc>
                <a:spcPct val="100000"/>
              </a:lnSpc>
              <a:buClr>
                <a:srgbClr val="F16F22"/>
              </a:buClr>
              <a:buAutoNum type="arabicPeriod"/>
              <a:tabLst>
                <a:tab pos="356870" algn="l"/>
                <a:tab pos="357505" algn="l"/>
              </a:tabLst>
            </a:pPr>
            <a:r>
              <a:rPr sz="1600" dirty="0">
                <a:latin typeface="Segoe UI"/>
                <a:cs typeface="Segoe UI"/>
              </a:rPr>
              <a:t>Self-</a:t>
            </a:r>
            <a:r>
              <a:rPr sz="1600" spc="-10" dirty="0">
                <a:latin typeface="Segoe UI"/>
                <a:cs typeface="Segoe UI"/>
              </a:rPr>
              <a:t>organizing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team</a:t>
            </a:r>
            <a:endParaRPr sz="1600">
              <a:latin typeface="Segoe UI"/>
              <a:cs typeface="Segoe UI"/>
            </a:endParaRPr>
          </a:p>
          <a:p>
            <a:pPr marL="356870" indent="-344805">
              <a:lnSpc>
                <a:spcPct val="100000"/>
              </a:lnSpc>
              <a:buClr>
                <a:srgbClr val="F16F22"/>
              </a:buClr>
              <a:buAutoNum type="arabicPeriod"/>
              <a:tabLst>
                <a:tab pos="356870" algn="l"/>
                <a:tab pos="357505" algn="l"/>
              </a:tabLst>
            </a:pPr>
            <a:r>
              <a:rPr sz="1600" dirty="0">
                <a:latin typeface="Segoe UI"/>
                <a:cs typeface="Segoe UI"/>
              </a:rPr>
              <a:t>Building</a:t>
            </a:r>
            <a:r>
              <a:rPr sz="1600" spc="-7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commitment</a:t>
            </a:r>
            <a:endParaRPr sz="1600">
              <a:latin typeface="Segoe UI"/>
              <a:cs typeface="Segoe UI"/>
            </a:endParaRPr>
          </a:p>
          <a:p>
            <a:pPr marL="356870">
              <a:lnSpc>
                <a:spcPct val="100000"/>
              </a:lnSpc>
            </a:pPr>
            <a:r>
              <a:rPr sz="1600" dirty="0">
                <a:latin typeface="Segoe UI"/>
                <a:cs typeface="Segoe UI"/>
              </a:rPr>
              <a:t>within</a:t>
            </a:r>
            <a:r>
              <a:rPr sz="1600" spc="-4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the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team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CFCF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7664" y="146304"/>
            <a:ext cx="1021079" cy="4572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0"/>
            <a:ext cx="12192000" cy="45720"/>
            <a:chOff x="0" y="0"/>
            <a:chExt cx="12192000" cy="45720"/>
          </a:xfrm>
        </p:grpSpPr>
        <p:sp>
          <p:nvSpPr>
            <p:cNvPr id="5" name="object 5"/>
            <p:cNvSpPr/>
            <p:nvPr/>
          </p:nvSpPr>
          <p:spPr>
            <a:xfrm>
              <a:off x="8153400" y="0"/>
              <a:ext cx="4038600" cy="45720"/>
            </a:xfrm>
            <a:custGeom>
              <a:avLst/>
              <a:gdLst/>
              <a:ahLst/>
              <a:cxnLst/>
              <a:rect l="l" t="t" r="r" b="b"/>
              <a:pathLst>
                <a:path w="4038600" h="45720">
                  <a:moveTo>
                    <a:pt x="40386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038600" y="45720"/>
                  </a:lnTo>
                  <a:lnTo>
                    <a:pt x="4038600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25367" y="0"/>
              <a:ext cx="4910455" cy="45720"/>
            </a:xfrm>
            <a:custGeom>
              <a:avLst/>
              <a:gdLst/>
              <a:ahLst/>
              <a:cxnLst/>
              <a:rect l="l" t="t" r="r" b="b"/>
              <a:pathLst>
                <a:path w="4910455" h="45720">
                  <a:moveTo>
                    <a:pt x="491032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910328" y="4572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4657725" cy="45720"/>
            </a:xfrm>
            <a:custGeom>
              <a:avLst/>
              <a:gdLst/>
              <a:ahLst/>
              <a:cxnLst/>
              <a:rect l="l" t="t" r="r" b="b"/>
              <a:pathLst>
                <a:path w="4657725" h="45720">
                  <a:moveTo>
                    <a:pt x="4657344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657344" y="45720"/>
                  </a:lnTo>
                  <a:lnTo>
                    <a:pt x="465734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513579"/>
            <a:ext cx="670598" cy="107388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PM</a:t>
            </a:r>
            <a:r>
              <a:rPr spc="-55" dirty="0"/>
              <a:t> </a:t>
            </a:r>
            <a:r>
              <a:rPr dirty="0"/>
              <a:t>Power</a:t>
            </a:r>
            <a:r>
              <a:rPr spc="-45" dirty="0"/>
              <a:t> </a:t>
            </a:r>
            <a:r>
              <a:rPr dirty="0"/>
              <a:t>in</a:t>
            </a:r>
            <a:r>
              <a:rPr spc="-70" dirty="0"/>
              <a:t> </a:t>
            </a:r>
            <a:r>
              <a:rPr dirty="0"/>
              <a:t>Project</a:t>
            </a:r>
            <a:r>
              <a:rPr spc="-50" dirty="0"/>
              <a:t> </a:t>
            </a:r>
            <a:r>
              <a:rPr spc="-10" dirty="0"/>
              <a:t>Management</a:t>
            </a: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86192" y="2286571"/>
            <a:ext cx="3655567" cy="456586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6319" y="1203960"/>
            <a:ext cx="6065520" cy="515112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73955" y="2367483"/>
            <a:ext cx="6489065" cy="159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155"/>
              </a:lnSpc>
              <a:spcBef>
                <a:spcPts val="100"/>
              </a:spcBef>
            </a:pPr>
            <a:r>
              <a:rPr sz="5400" spc="140" dirty="0">
                <a:solidFill>
                  <a:srgbClr val="FFFFFF"/>
                </a:solidFill>
              </a:rPr>
              <a:t>Manage</a:t>
            </a:r>
            <a:endParaRPr sz="5400"/>
          </a:p>
          <a:p>
            <a:pPr marL="12700">
              <a:lnSpc>
                <a:spcPts val="6155"/>
              </a:lnSpc>
            </a:pPr>
            <a:r>
              <a:rPr sz="5400" spc="155" dirty="0">
                <a:solidFill>
                  <a:srgbClr val="FFFFFF"/>
                </a:solidFill>
              </a:rPr>
              <a:t>Project</a:t>
            </a:r>
            <a:r>
              <a:rPr sz="5400" spc="420" dirty="0">
                <a:solidFill>
                  <a:srgbClr val="FFFFFF"/>
                </a:solidFill>
              </a:rPr>
              <a:t> </a:t>
            </a:r>
            <a:r>
              <a:rPr sz="5400" spc="150" dirty="0">
                <a:solidFill>
                  <a:srgbClr val="FFFFFF"/>
                </a:solidFill>
              </a:rPr>
              <a:t>Knowledge</a:t>
            </a:r>
            <a:endParaRPr sz="5400"/>
          </a:p>
        </p:txBody>
      </p:sp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8497" y="1112774"/>
            <a:ext cx="7677010" cy="467202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Why</a:t>
            </a:r>
            <a:r>
              <a:rPr spc="-35" dirty="0"/>
              <a:t> </a:t>
            </a:r>
            <a:r>
              <a:rPr dirty="0"/>
              <a:t>we</a:t>
            </a:r>
            <a:r>
              <a:rPr spc="-35" dirty="0"/>
              <a:t> </a:t>
            </a:r>
            <a:r>
              <a:rPr dirty="0"/>
              <a:t>need</a:t>
            </a:r>
            <a:r>
              <a:rPr spc="-35" dirty="0"/>
              <a:t> </a:t>
            </a:r>
            <a:r>
              <a:rPr dirty="0"/>
              <a:t>to</a:t>
            </a:r>
            <a:r>
              <a:rPr spc="-5" dirty="0"/>
              <a:t> </a:t>
            </a:r>
            <a:r>
              <a:rPr dirty="0"/>
              <a:t>manage</a:t>
            </a:r>
            <a:r>
              <a:rPr spc="-60" dirty="0"/>
              <a:t> </a:t>
            </a:r>
            <a:r>
              <a:rPr dirty="0"/>
              <a:t>Project</a:t>
            </a:r>
            <a:r>
              <a:rPr spc="-30" dirty="0"/>
              <a:t> </a:t>
            </a:r>
            <a:r>
              <a:rPr spc="-10" dirty="0"/>
              <a:t>Knowledge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298305" y="1760931"/>
            <a:ext cx="20173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A4F83"/>
                </a:solidFill>
                <a:latin typeface="Arial"/>
                <a:cs typeface="Arial"/>
              </a:rPr>
              <a:t>Knowledge</a:t>
            </a:r>
            <a:r>
              <a:rPr sz="1800" b="1" spc="-35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1800" b="1" spc="-30" dirty="0">
                <a:solidFill>
                  <a:srgbClr val="0A4F83"/>
                </a:solidFill>
                <a:latin typeface="Arial"/>
                <a:cs typeface="Arial"/>
              </a:rPr>
              <a:t>Types: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98305" y="2036187"/>
            <a:ext cx="1036955" cy="68389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530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solidFill>
                  <a:srgbClr val="0A4F83"/>
                </a:solidFill>
                <a:latin typeface="Arial"/>
                <a:cs typeface="Arial"/>
              </a:rPr>
              <a:t>Explicit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30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solidFill>
                  <a:srgbClr val="0A4F83"/>
                </a:solidFill>
                <a:latin typeface="Arial"/>
                <a:cs typeface="Arial"/>
              </a:rPr>
              <a:t>Tacit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98305" y="3078302"/>
            <a:ext cx="20085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A4F83"/>
                </a:solidFill>
                <a:latin typeface="Arial"/>
                <a:cs typeface="Arial"/>
              </a:rPr>
              <a:t>Knowledge</a:t>
            </a:r>
            <a:r>
              <a:rPr sz="1800" b="1" spc="-100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0A4F83"/>
                </a:solidFill>
                <a:latin typeface="Arial"/>
                <a:cs typeface="Arial"/>
              </a:rPr>
              <a:t>Areas: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98305" y="3353558"/>
            <a:ext cx="2068195" cy="233045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530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solidFill>
                  <a:srgbClr val="0A4F83"/>
                </a:solidFill>
                <a:latin typeface="Arial"/>
                <a:cs typeface="Arial"/>
              </a:rPr>
              <a:t>Management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30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solidFill>
                  <a:srgbClr val="0A4F83"/>
                </a:solidFill>
                <a:latin typeface="Arial"/>
                <a:cs typeface="Arial"/>
              </a:rPr>
              <a:t>Procedures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34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solidFill>
                  <a:srgbClr val="0A4F83"/>
                </a:solidFill>
                <a:latin typeface="Arial"/>
                <a:cs typeface="Arial"/>
              </a:rPr>
              <a:t>Technical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30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solidFill>
                  <a:srgbClr val="0A4F83"/>
                </a:solidFill>
                <a:latin typeface="Arial"/>
                <a:cs typeface="Arial"/>
              </a:rPr>
              <a:t>Costing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34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0A4F83"/>
                </a:solidFill>
                <a:latin typeface="Arial"/>
                <a:cs typeface="Arial"/>
              </a:rPr>
              <a:t>Supplier</a:t>
            </a:r>
            <a:r>
              <a:rPr sz="1800" spc="-35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A4F83"/>
                </a:solidFill>
                <a:latin typeface="Arial"/>
                <a:cs typeface="Arial"/>
              </a:rPr>
              <a:t>&amp;</a:t>
            </a:r>
            <a:r>
              <a:rPr sz="1800" spc="20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A4F83"/>
                </a:solidFill>
                <a:latin typeface="Arial"/>
                <a:cs typeface="Arial"/>
              </a:rPr>
              <a:t>Client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34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0A4F83"/>
                </a:solidFill>
                <a:latin typeface="Arial"/>
                <a:cs typeface="Arial"/>
              </a:rPr>
              <a:t>Legal</a:t>
            </a:r>
            <a:r>
              <a:rPr sz="1800" spc="-40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A4F83"/>
                </a:solidFill>
                <a:latin typeface="Arial"/>
                <a:cs typeface="Arial"/>
              </a:rPr>
              <a:t>&amp; </a:t>
            </a:r>
            <a:r>
              <a:rPr sz="1800" spc="-10" dirty="0">
                <a:solidFill>
                  <a:srgbClr val="0A4F83"/>
                </a:solidFill>
                <a:latin typeface="Arial"/>
                <a:cs typeface="Arial"/>
              </a:rPr>
              <a:t>Statutory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30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0A4F83"/>
                </a:solidFill>
                <a:latin typeface="Arial"/>
                <a:cs typeface="Arial"/>
              </a:rPr>
              <a:t>Who</a:t>
            </a:r>
            <a:r>
              <a:rPr sz="1800" spc="-55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A4F83"/>
                </a:solidFill>
                <a:latin typeface="Arial"/>
                <a:cs typeface="Arial"/>
              </a:rPr>
              <a:t>knows</a:t>
            </a:r>
            <a:r>
              <a:rPr sz="1800" spc="30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0A4F83"/>
                </a:solidFill>
                <a:latin typeface="Arial"/>
                <a:cs typeface="Arial"/>
              </a:rPr>
              <a:t>what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95525" y="1923669"/>
            <a:ext cx="1102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SzPct val="200000"/>
              <a:buFont typeface="Arial"/>
              <a:buChar char="•"/>
              <a:tabLst>
                <a:tab pos="299720" algn="l"/>
              </a:tabLst>
            </a:pPr>
            <a:r>
              <a:rPr sz="1800" spc="-10" dirty="0">
                <a:latin typeface="Segoe UI"/>
                <a:cs typeface="Segoe UI"/>
              </a:rPr>
              <a:t>Capture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65625" y="1277823"/>
            <a:ext cx="1606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3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12057" y="1780743"/>
            <a:ext cx="10528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Segoe UI"/>
                <a:cs typeface="Segoe UI"/>
              </a:rPr>
              <a:t>Document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12764" y="1601470"/>
            <a:ext cx="1606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3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87340" y="2104085"/>
            <a:ext cx="10737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Segoe UI"/>
                <a:cs typeface="Segoe UI"/>
              </a:rPr>
              <a:t>Categorize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02169" y="2412872"/>
            <a:ext cx="1860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3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25590" y="3177997"/>
            <a:ext cx="7397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Segoe UI"/>
                <a:cs typeface="Segoe UI"/>
              </a:rPr>
              <a:t>Protect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42707" y="3224276"/>
            <a:ext cx="1860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3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91453" y="4127754"/>
            <a:ext cx="696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Segoe UI"/>
                <a:cs typeface="Segoe UI"/>
              </a:rPr>
              <a:t>Secure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928484" y="4173169"/>
            <a:ext cx="1860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3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88813" y="4622419"/>
            <a:ext cx="342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Segoe UI"/>
                <a:cs typeface="Segoe UI"/>
              </a:rPr>
              <a:t>File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482716" y="4942713"/>
            <a:ext cx="1606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3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927094" y="4725111"/>
            <a:ext cx="9067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Segoe UI"/>
                <a:cs typeface="Segoe UI"/>
              </a:rPr>
              <a:t>Obsolete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198365" y="5045405"/>
            <a:ext cx="1606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3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392807" y="4590669"/>
            <a:ext cx="1099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150" indent="-299085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SzPct val="200000"/>
              <a:buFont typeface="Arial"/>
              <a:buChar char="•"/>
              <a:tabLst>
                <a:tab pos="311785" algn="l"/>
              </a:tabLst>
            </a:pPr>
            <a:r>
              <a:rPr sz="1800" spc="-10" dirty="0">
                <a:latin typeface="Segoe UI"/>
                <a:cs typeface="Segoe UI"/>
              </a:rPr>
              <a:t>Destroy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33905" y="4161231"/>
            <a:ext cx="9740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SzPct val="200000"/>
              <a:buFont typeface="Arial"/>
              <a:buChar char="•"/>
              <a:tabLst>
                <a:tab pos="299720" algn="l"/>
              </a:tabLst>
            </a:pPr>
            <a:r>
              <a:rPr sz="1800" spc="-10" dirty="0">
                <a:latin typeface="Segoe UI"/>
                <a:cs typeface="Segoe UI"/>
              </a:rPr>
              <a:t>Renew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62633" y="2531620"/>
            <a:ext cx="1174750" cy="1224915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286385" marR="17780" indent="-287020" algn="r">
              <a:lnSpc>
                <a:spcPct val="100000"/>
              </a:lnSpc>
              <a:spcBef>
                <a:spcPts val="1090"/>
              </a:spcBef>
              <a:buClr>
                <a:srgbClr val="FFFFFF"/>
              </a:buClr>
              <a:buSzPct val="200000"/>
              <a:buFont typeface="Arial"/>
              <a:buChar char="•"/>
              <a:tabLst>
                <a:tab pos="287020" algn="l"/>
              </a:tabLst>
            </a:pPr>
            <a:r>
              <a:rPr sz="1800" spc="-10" dirty="0">
                <a:latin typeface="Segoe UI"/>
                <a:cs typeface="Segoe UI"/>
              </a:rPr>
              <a:t>Create</a:t>
            </a: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800">
              <a:latin typeface="Segoe UI"/>
              <a:cs typeface="Segoe UI"/>
            </a:endParaRPr>
          </a:p>
          <a:p>
            <a:pPr marL="286385" marR="5080" indent="-287020" algn="r">
              <a:lnSpc>
                <a:spcPct val="100000"/>
              </a:lnSpc>
              <a:buClr>
                <a:srgbClr val="FFFFFF"/>
              </a:buClr>
              <a:buSzPct val="200000"/>
              <a:buFont typeface="Arial"/>
              <a:buChar char="•"/>
              <a:tabLst>
                <a:tab pos="287020" algn="l"/>
              </a:tabLst>
            </a:pPr>
            <a:r>
              <a:rPr sz="1800" spc="-10" dirty="0">
                <a:latin typeface="Segoe UI"/>
                <a:cs typeface="Segoe UI"/>
              </a:rPr>
              <a:t>Discover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230492" y="2670428"/>
            <a:ext cx="769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Segoe UI"/>
                <a:cs typeface="Segoe UI"/>
              </a:rPr>
              <a:t>Classify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011929" y="1009015"/>
            <a:ext cx="1093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Segoe UI"/>
                <a:cs typeface="Segoe UI"/>
              </a:rPr>
              <a:t>Reference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821548" y="2782570"/>
            <a:ext cx="699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Segoe UI"/>
                <a:cs typeface="Segoe UI"/>
              </a:rPr>
              <a:t>Adopt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684389" y="4044442"/>
            <a:ext cx="627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Segoe UI"/>
                <a:cs typeface="Segoe UI"/>
              </a:rPr>
              <a:t>Share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792982" y="5563311"/>
            <a:ext cx="8096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Segoe UI"/>
                <a:cs typeface="Segoe UI"/>
              </a:rPr>
              <a:t>Archive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24992" y="4124020"/>
            <a:ext cx="9810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Segoe UI"/>
                <a:cs typeface="Segoe UI"/>
              </a:rPr>
              <a:t>Maintain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16814" y="2703321"/>
            <a:ext cx="872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Segoe UI"/>
                <a:cs typeface="Segoe UI"/>
              </a:rPr>
              <a:t>Identify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493264" y="2407920"/>
            <a:ext cx="3859529" cy="2173605"/>
          </a:xfrm>
          <a:custGeom>
            <a:avLst/>
            <a:gdLst/>
            <a:ahLst/>
            <a:cxnLst/>
            <a:rect l="l" t="t" r="r" b="b"/>
            <a:pathLst>
              <a:path w="3859529" h="2173604">
                <a:moveTo>
                  <a:pt x="1929384" y="0"/>
                </a:moveTo>
                <a:lnTo>
                  <a:pt x="1941068" y="2173350"/>
                </a:lnTo>
              </a:path>
              <a:path w="3859529" h="2173604">
                <a:moveTo>
                  <a:pt x="0" y="1075943"/>
                </a:moveTo>
                <a:lnTo>
                  <a:pt x="3859022" y="1075943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238626" y="2758516"/>
            <a:ext cx="8356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Retrieve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39" name="object 3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  <p:sp>
        <p:nvSpPr>
          <p:cNvPr id="34" name="object 34"/>
          <p:cNvSpPr txBox="1"/>
          <p:nvPr/>
        </p:nvSpPr>
        <p:spPr>
          <a:xfrm>
            <a:off x="4722621" y="2771394"/>
            <a:ext cx="974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Exchange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799203" y="3770833"/>
            <a:ext cx="6978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Access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226435" y="3734180"/>
            <a:ext cx="1007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Distribute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022216" y="3189223"/>
            <a:ext cx="8966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FFFFFF"/>
                </a:solidFill>
                <a:latin typeface="Segoe UI"/>
                <a:cs typeface="Segoe UI"/>
              </a:rPr>
              <a:t>Transfer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40" dirty="0"/>
              <a:t> </a:t>
            </a:r>
            <a:r>
              <a:rPr spc="-110" dirty="0"/>
              <a:t>To</a:t>
            </a:r>
            <a:r>
              <a:rPr spc="-65" dirty="0"/>
              <a:t> </a:t>
            </a:r>
            <a:r>
              <a:rPr dirty="0"/>
              <a:t>Manage</a:t>
            </a:r>
            <a:r>
              <a:rPr spc="-70" dirty="0"/>
              <a:t> </a:t>
            </a:r>
            <a:r>
              <a:rPr dirty="0"/>
              <a:t>Project</a:t>
            </a:r>
            <a:r>
              <a:rPr spc="-50" dirty="0"/>
              <a:t> </a:t>
            </a:r>
            <a:r>
              <a:rPr spc="-10" dirty="0"/>
              <a:t>Knowledge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459223" y="1914144"/>
            <a:ext cx="2479040" cy="3122295"/>
            <a:chOff x="4459223" y="1914144"/>
            <a:chExt cx="2479040" cy="31222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54295" y="1926336"/>
              <a:ext cx="1238250" cy="10858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681727" y="1953768"/>
              <a:ext cx="1130935" cy="978535"/>
            </a:xfrm>
            <a:custGeom>
              <a:avLst/>
              <a:gdLst/>
              <a:ahLst/>
              <a:cxnLst/>
              <a:rect l="l" t="t" r="r" b="b"/>
              <a:pathLst>
                <a:path w="1130935" h="978535">
                  <a:moveTo>
                    <a:pt x="1130808" y="0"/>
                  </a:moveTo>
                  <a:lnTo>
                    <a:pt x="1077957" y="5465"/>
                  </a:lnTo>
                  <a:lnTo>
                    <a:pt x="1024034" y="12574"/>
                  </a:lnTo>
                  <a:lnTo>
                    <a:pt x="969284" y="21215"/>
                  </a:lnTo>
                  <a:lnTo>
                    <a:pt x="913954" y="31276"/>
                  </a:lnTo>
                  <a:lnTo>
                    <a:pt x="858291" y="42644"/>
                  </a:lnTo>
                  <a:lnTo>
                    <a:pt x="802540" y="55208"/>
                  </a:lnTo>
                  <a:lnTo>
                    <a:pt x="746948" y="68856"/>
                  </a:lnTo>
                  <a:lnTo>
                    <a:pt x="691761" y="83476"/>
                  </a:lnTo>
                  <a:lnTo>
                    <a:pt x="637226" y="98956"/>
                  </a:lnTo>
                  <a:lnTo>
                    <a:pt x="583590" y="115184"/>
                  </a:lnTo>
                  <a:lnTo>
                    <a:pt x="531098" y="132048"/>
                  </a:lnTo>
                  <a:lnTo>
                    <a:pt x="479997" y="149436"/>
                  </a:lnTo>
                  <a:lnTo>
                    <a:pt x="430533" y="167237"/>
                  </a:lnTo>
                  <a:lnTo>
                    <a:pt x="382953" y="185338"/>
                  </a:lnTo>
                  <a:lnTo>
                    <a:pt x="337503" y="203628"/>
                  </a:lnTo>
                  <a:lnTo>
                    <a:pt x="294430" y="221994"/>
                  </a:lnTo>
                  <a:lnTo>
                    <a:pt x="253979" y="240325"/>
                  </a:lnTo>
                  <a:lnTo>
                    <a:pt x="216398" y="258509"/>
                  </a:lnTo>
                  <a:lnTo>
                    <a:pt x="181933" y="276433"/>
                  </a:lnTo>
                  <a:lnTo>
                    <a:pt x="123334" y="311057"/>
                  </a:lnTo>
                  <a:lnTo>
                    <a:pt x="60666" y="362831"/>
                  </a:lnTo>
                  <a:lnTo>
                    <a:pt x="32258" y="399129"/>
                  </a:lnTo>
                  <a:lnTo>
                    <a:pt x="14898" y="436618"/>
                  </a:lnTo>
                  <a:lnTo>
                    <a:pt x="9017" y="475488"/>
                  </a:lnTo>
                  <a:lnTo>
                    <a:pt x="23185" y="537704"/>
                  </a:lnTo>
                  <a:lnTo>
                    <a:pt x="54356" y="588025"/>
                  </a:lnTo>
                  <a:lnTo>
                    <a:pt x="85526" y="621702"/>
                  </a:lnTo>
                  <a:lnTo>
                    <a:pt x="99695" y="633984"/>
                  </a:lnTo>
                  <a:lnTo>
                    <a:pt x="108712" y="640334"/>
                  </a:lnTo>
                  <a:lnTo>
                    <a:pt x="104267" y="648716"/>
                  </a:lnTo>
                  <a:lnTo>
                    <a:pt x="100037" y="661007"/>
                  </a:lnTo>
                  <a:lnTo>
                    <a:pt x="88750" y="692850"/>
                  </a:lnTo>
                  <a:lnTo>
                    <a:pt x="72506" y="739476"/>
                  </a:lnTo>
                  <a:lnTo>
                    <a:pt x="53407" y="796114"/>
                  </a:lnTo>
                  <a:lnTo>
                    <a:pt x="33556" y="857995"/>
                  </a:lnTo>
                  <a:lnTo>
                    <a:pt x="15053" y="920350"/>
                  </a:lnTo>
                  <a:lnTo>
                    <a:pt x="0" y="978408"/>
                  </a:lnTo>
                  <a:lnTo>
                    <a:pt x="455549" y="978408"/>
                  </a:lnTo>
                  <a:lnTo>
                    <a:pt x="607313" y="843153"/>
                  </a:lnTo>
                  <a:lnTo>
                    <a:pt x="1130808" y="843153"/>
                  </a:lnTo>
                  <a:lnTo>
                    <a:pt x="1130808" y="663575"/>
                  </a:lnTo>
                  <a:lnTo>
                    <a:pt x="985774" y="519811"/>
                  </a:lnTo>
                  <a:lnTo>
                    <a:pt x="1130808" y="378206"/>
                  </a:lnTo>
                  <a:lnTo>
                    <a:pt x="1130808" y="0"/>
                  </a:lnTo>
                  <a:close/>
                </a:path>
                <a:path w="1130935" h="978535">
                  <a:moveTo>
                    <a:pt x="1130808" y="843153"/>
                  </a:moveTo>
                  <a:lnTo>
                    <a:pt x="607313" y="843153"/>
                  </a:lnTo>
                  <a:lnTo>
                    <a:pt x="761364" y="978408"/>
                  </a:lnTo>
                  <a:lnTo>
                    <a:pt x="1130808" y="978408"/>
                  </a:lnTo>
                  <a:lnTo>
                    <a:pt x="1130808" y="843153"/>
                  </a:lnTo>
                  <a:close/>
                </a:path>
              </a:pathLst>
            </a:custGeom>
            <a:solidFill>
              <a:srgbClr val="0DAF0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75375" y="2929127"/>
              <a:ext cx="1256537" cy="122301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702807" y="2956560"/>
              <a:ext cx="1149350" cy="1115695"/>
            </a:xfrm>
            <a:custGeom>
              <a:avLst/>
              <a:gdLst/>
              <a:ahLst/>
              <a:cxnLst/>
              <a:rect l="l" t="t" r="r" b="b"/>
              <a:pathLst>
                <a:path w="1149350" h="1115695">
                  <a:moveTo>
                    <a:pt x="784225" y="988313"/>
                  </a:moveTo>
                  <a:lnTo>
                    <a:pt x="500888" y="988313"/>
                  </a:lnTo>
                  <a:lnTo>
                    <a:pt x="500888" y="990472"/>
                  </a:lnTo>
                  <a:lnTo>
                    <a:pt x="643636" y="1115567"/>
                  </a:lnTo>
                  <a:lnTo>
                    <a:pt x="784225" y="990472"/>
                  </a:lnTo>
                  <a:lnTo>
                    <a:pt x="784225" y="988313"/>
                  </a:lnTo>
                  <a:close/>
                </a:path>
                <a:path w="1149350" h="1115695">
                  <a:moveTo>
                    <a:pt x="489584" y="0"/>
                  </a:moveTo>
                  <a:lnTo>
                    <a:pt x="136016" y="0"/>
                  </a:lnTo>
                  <a:lnTo>
                    <a:pt x="136016" y="299085"/>
                  </a:lnTo>
                  <a:lnTo>
                    <a:pt x="0" y="430529"/>
                  </a:lnTo>
                  <a:lnTo>
                    <a:pt x="136016" y="564134"/>
                  </a:lnTo>
                  <a:lnTo>
                    <a:pt x="136016" y="988313"/>
                  </a:lnTo>
                  <a:lnTo>
                    <a:pt x="836294" y="988313"/>
                  </a:lnTo>
                  <a:lnTo>
                    <a:pt x="858426" y="944100"/>
                  </a:lnTo>
                  <a:lnTo>
                    <a:pt x="884189" y="897112"/>
                  </a:lnTo>
                  <a:lnTo>
                    <a:pt x="913786" y="846957"/>
                  </a:lnTo>
                  <a:lnTo>
                    <a:pt x="947419" y="793241"/>
                  </a:lnTo>
                  <a:lnTo>
                    <a:pt x="957906" y="774406"/>
                  </a:lnTo>
                  <a:lnTo>
                    <a:pt x="983385" y="723220"/>
                  </a:lnTo>
                  <a:lnTo>
                    <a:pt x="1012974" y="655479"/>
                  </a:lnTo>
                  <a:lnTo>
                    <a:pt x="1028597" y="615951"/>
                  </a:lnTo>
                  <a:lnTo>
                    <a:pt x="1044392" y="572945"/>
                  </a:lnTo>
                  <a:lnTo>
                    <a:pt x="1060074" y="526681"/>
                  </a:lnTo>
                  <a:lnTo>
                    <a:pt x="1075358" y="477378"/>
                  </a:lnTo>
                  <a:lnTo>
                    <a:pt x="1089959" y="425258"/>
                  </a:lnTo>
                  <a:lnTo>
                    <a:pt x="1103592" y="370540"/>
                  </a:lnTo>
                  <a:lnTo>
                    <a:pt x="1115972" y="313444"/>
                  </a:lnTo>
                  <a:lnTo>
                    <a:pt x="1126814" y="254190"/>
                  </a:lnTo>
                  <a:lnTo>
                    <a:pt x="1135832" y="192999"/>
                  </a:lnTo>
                  <a:lnTo>
                    <a:pt x="1141895" y="137794"/>
                  </a:lnTo>
                  <a:lnTo>
                    <a:pt x="643636" y="137794"/>
                  </a:lnTo>
                  <a:lnTo>
                    <a:pt x="489584" y="0"/>
                  </a:lnTo>
                  <a:close/>
                </a:path>
                <a:path w="1149350" h="1115695">
                  <a:moveTo>
                    <a:pt x="1149095" y="0"/>
                  </a:moveTo>
                  <a:lnTo>
                    <a:pt x="795527" y="0"/>
                  </a:lnTo>
                  <a:lnTo>
                    <a:pt x="643636" y="137794"/>
                  </a:lnTo>
                  <a:lnTo>
                    <a:pt x="1141895" y="137794"/>
                  </a:lnTo>
                  <a:lnTo>
                    <a:pt x="1142742" y="130090"/>
                  </a:lnTo>
                  <a:lnTo>
                    <a:pt x="1147258" y="65683"/>
                  </a:lnTo>
                  <a:lnTo>
                    <a:pt x="114909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59223" y="2804160"/>
              <a:ext cx="1433322" cy="121996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488814" y="2831591"/>
              <a:ext cx="1323975" cy="1112520"/>
            </a:xfrm>
            <a:custGeom>
              <a:avLst/>
              <a:gdLst/>
              <a:ahLst/>
              <a:cxnLst/>
              <a:rect l="l" t="t" r="r" b="b"/>
              <a:pathLst>
                <a:path w="1323975" h="1112520">
                  <a:moveTo>
                    <a:pt x="1323721" y="126873"/>
                  </a:moveTo>
                  <a:lnTo>
                    <a:pt x="190119" y="126873"/>
                  </a:lnTo>
                  <a:lnTo>
                    <a:pt x="187118" y="144732"/>
                  </a:lnTo>
                  <a:lnTo>
                    <a:pt x="184975" y="160210"/>
                  </a:lnTo>
                  <a:lnTo>
                    <a:pt x="183689" y="173307"/>
                  </a:lnTo>
                  <a:lnTo>
                    <a:pt x="183261" y="184023"/>
                  </a:lnTo>
                  <a:lnTo>
                    <a:pt x="185759" y="199856"/>
                  </a:lnTo>
                  <a:lnTo>
                    <a:pt x="189531" y="215725"/>
                  </a:lnTo>
                  <a:lnTo>
                    <a:pt x="194137" y="231618"/>
                  </a:lnTo>
                  <a:lnTo>
                    <a:pt x="199136" y="247523"/>
                  </a:lnTo>
                  <a:lnTo>
                    <a:pt x="210285" y="283958"/>
                  </a:lnTo>
                  <a:lnTo>
                    <a:pt x="218990" y="324165"/>
                  </a:lnTo>
                  <a:lnTo>
                    <a:pt x="222043" y="369077"/>
                  </a:lnTo>
                  <a:lnTo>
                    <a:pt x="216238" y="419631"/>
                  </a:lnTo>
                  <a:lnTo>
                    <a:pt x="198368" y="476760"/>
                  </a:lnTo>
                  <a:lnTo>
                    <a:pt x="165226" y="541401"/>
                  </a:lnTo>
                  <a:lnTo>
                    <a:pt x="144914" y="573950"/>
                  </a:lnTo>
                  <a:lnTo>
                    <a:pt x="106005" y="634287"/>
                  </a:lnTo>
                  <a:lnTo>
                    <a:pt x="88264" y="662051"/>
                  </a:lnTo>
                  <a:lnTo>
                    <a:pt x="49952" y="719580"/>
                  </a:lnTo>
                  <a:lnTo>
                    <a:pt x="19510" y="770143"/>
                  </a:lnTo>
                  <a:lnTo>
                    <a:pt x="1379" y="811587"/>
                  </a:lnTo>
                  <a:lnTo>
                    <a:pt x="0" y="841756"/>
                  </a:lnTo>
                  <a:lnTo>
                    <a:pt x="0" y="846074"/>
                  </a:lnTo>
                  <a:lnTo>
                    <a:pt x="4572" y="852424"/>
                  </a:lnTo>
                  <a:lnTo>
                    <a:pt x="18161" y="856615"/>
                  </a:lnTo>
                  <a:lnTo>
                    <a:pt x="40880" y="865048"/>
                  </a:lnTo>
                  <a:lnTo>
                    <a:pt x="64468" y="871696"/>
                  </a:lnTo>
                  <a:lnTo>
                    <a:pt x="88080" y="877153"/>
                  </a:lnTo>
                  <a:lnTo>
                    <a:pt x="110871" y="882015"/>
                  </a:lnTo>
                  <a:lnTo>
                    <a:pt x="149572" y="891162"/>
                  </a:lnTo>
                  <a:lnTo>
                    <a:pt x="208258" y="914983"/>
                  </a:lnTo>
                  <a:lnTo>
                    <a:pt x="232578" y="960074"/>
                  </a:lnTo>
                  <a:lnTo>
                    <a:pt x="241155" y="1008909"/>
                  </a:lnTo>
                  <a:lnTo>
                    <a:pt x="242062" y="1025779"/>
                  </a:lnTo>
                  <a:lnTo>
                    <a:pt x="303275" y="1066038"/>
                  </a:lnTo>
                  <a:lnTo>
                    <a:pt x="288524" y="1103028"/>
                  </a:lnTo>
                  <a:lnTo>
                    <a:pt x="285114" y="1112520"/>
                  </a:lnTo>
                  <a:lnTo>
                    <a:pt x="649477" y="1112520"/>
                  </a:lnTo>
                  <a:lnTo>
                    <a:pt x="800988" y="977138"/>
                  </a:lnTo>
                  <a:lnTo>
                    <a:pt x="1323721" y="977138"/>
                  </a:lnTo>
                  <a:lnTo>
                    <a:pt x="1323721" y="700024"/>
                  </a:lnTo>
                  <a:lnTo>
                    <a:pt x="1178940" y="556260"/>
                  </a:lnTo>
                  <a:lnTo>
                    <a:pt x="1323721" y="414528"/>
                  </a:lnTo>
                  <a:lnTo>
                    <a:pt x="1323721" y="126873"/>
                  </a:lnTo>
                  <a:close/>
                </a:path>
                <a:path w="1323975" h="1112520">
                  <a:moveTo>
                    <a:pt x="1323721" y="977138"/>
                  </a:moveTo>
                  <a:lnTo>
                    <a:pt x="800988" y="977138"/>
                  </a:lnTo>
                  <a:lnTo>
                    <a:pt x="954913" y="1112520"/>
                  </a:lnTo>
                  <a:lnTo>
                    <a:pt x="1323721" y="1112520"/>
                  </a:lnTo>
                  <a:lnTo>
                    <a:pt x="1323721" y="977138"/>
                  </a:lnTo>
                  <a:close/>
                </a:path>
                <a:path w="1323975" h="1112520">
                  <a:moveTo>
                    <a:pt x="800988" y="0"/>
                  </a:moveTo>
                  <a:lnTo>
                    <a:pt x="660781" y="126873"/>
                  </a:lnTo>
                  <a:lnTo>
                    <a:pt x="943610" y="126873"/>
                  </a:lnTo>
                  <a:lnTo>
                    <a:pt x="800988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75375" y="3944111"/>
              <a:ext cx="1006601" cy="88163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702807" y="3971544"/>
              <a:ext cx="899794" cy="774700"/>
            </a:xfrm>
            <a:custGeom>
              <a:avLst/>
              <a:gdLst/>
              <a:ahLst/>
              <a:cxnLst/>
              <a:rect l="l" t="t" r="r" b="b"/>
              <a:pathLst>
                <a:path w="899795" h="774700">
                  <a:moveTo>
                    <a:pt x="488822" y="0"/>
                  </a:moveTo>
                  <a:lnTo>
                    <a:pt x="135762" y="0"/>
                  </a:lnTo>
                  <a:lnTo>
                    <a:pt x="135762" y="298195"/>
                  </a:lnTo>
                  <a:lnTo>
                    <a:pt x="0" y="429386"/>
                  </a:lnTo>
                  <a:lnTo>
                    <a:pt x="135762" y="562609"/>
                  </a:lnTo>
                  <a:lnTo>
                    <a:pt x="135762" y="774191"/>
                  </a:lnTo>
                  <a:lnTo>
                    <a:pt x="179266" y="764356"/>
                  </a:lnTo>
                  <a:lnTo>
                    <a:pt x="224434" y="754771"/>
                  </a:lnTo>
                  <a:lnTo>
                    <a:pt x="271266" y="745440"/>
                  </a:lnTo>
                  <a:lnTo>
                    <a:pt x="319762" y="736364"/>
                  </a:lnTo>
                  <a:lnTo>
                    <a:pt x="369922" y="727546"/>
                  </a:lnTo>
                  <a:lnTo>
                    <a:pt x="421746" y="718988"/>
                  </a:lnTo>
                  <a:lnTo>
                    <a:pt x="475233" y="710691"/>
                  </a:lnTo>
                  <a:lnTo>
                    <a:pt x="477519" y="710691"/>
                  </a:lnTo>
                  <a:lnTo>
                    <a:pt x="563935" y="696450"/>
                  </a:lnTo>
                  <a:lnTo>
                    <a:pt x="606964" y="688503"/>
                  </a:lnTo>
                  <a:lnTo>
                    <a:pt x="650970" y="679243"/>
                  </a:lnTo>
                  <a:lnTo>
                    <a:pt x="696773" y="668096"/>
                  </a:lnTo>
                  <a:lnTo>
                    <a:pt x="745196" y="654488"/>
                  </a:lnTo>
                  <a:lnTo>
                    <a:pt x="797059" y="637847"/>
                  </a:lnTo>
                  <a:lnTo>
                    <a:pt x="853186" y="617600"/>
                  </a:lnTo>
                  <a:lnTo>
                    <a:pt x="893012" y="593276"/>
                  </a:lnTo>
                  <a:lnTo>
                    <a:pt x="899368" y="567310"/>
                  </a:lnTo>
                  <a:lnTo>
                    <a:pt x="893651" y="550243"/>
                  </a:lnTo>
                  <a:lnTo>
                    <a:pt x="884148" y="533580"/>
                  </a:lnTo>
                  <a:lnTo>
                    <a:pt x="873633" y="518286"/>
                  </a:lnTo>
                  <a:lnTo>
                    <a:pt x="869061" y="513968"/>
                  </a:lnTo>
                  <a:lnTo>
                    <a:pt x="864488" y="505586"/>
                  </a:lnTo>
                  <a:lnTo>
                    <a:pt x="840480" y="465058"/>
                  </a:lnTo>
                  <a:lnTo>
                    <a:pt x="823483" y="427291"/>
                  </a:lnTo>
                  <a:lnTo>
                    <a:pt x="809464" y="379999"/>
                  </a:lnTo>
                  <a:lnTo>
                    <a:pt x="794384" y="310895"/>
                  </a:lnTo>
                  <a:lnTo>
                    <a:pt x="784934" y="252174"/>
                  </a:lnTo>
                  <a:lnTo>
                    <a:pt x="781388" y="197865"/>
                  </a:lnTo>
                  <a:lnTo>
                    <a:pt x="783621" y="146732"/>
                  </a:lnTo>
                  <a:lnTo>
                    <a:pt x="785094" y="137540"/>
                  </a:lnTo>
                  <a:lnTo>
                    <a:pt x="642746" y="137540"/>
                  </a:lnTo>
                  <a:lnTo>
                    <a:pt x="488822" y="0"/>
                  </a:lnTo>
                  <a:close/>
                </a:path>
                <a:path w="899795" h="774700">
                  <a:moveTo>
                    <a:pt x="823721" y="0"/>
                  </a:moveTo>
                  <a:lnTo>
                    <a:pt x="794384" y="0"/>
                  </a:lnTo>
                  <a:lnTo>
                    <a:pt x="642746" y="137540"/>
                  </a:lnTo>
                  <a:lnTo>
                    <a:pt x="785094" y="137540"/>
                  </a:lnTo>
                  <a:lnTo>
                    <a:pt x="791506" y="97535"/>
                  </a:lnTo>
                  <a:lnTo>
                    <a:pt x="804915" y="49037"/>
                  </a:lnTo>
                  <a:lnTo>
                    <a:pt x="823721" y="0"/>
                  </a:lnTo>
                  <a:close/>
                </a:path>
              </a:pathLst>
            </a:custGeom>
            <a:solidFill>
              <a:srgbClr val="F9C5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39639" y="3816095"/>
              <a:ext cx="1152906" cy="121996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768177" y="3843527"/>
              <a:ext cx="1044575" cy="1113790"/>
            </a:xfrm>
            <a:custGeom>
              <a:avLst/>
              <a:gdLst/>
              <a:ahLst/>
              <a:cxnLst/>
              <a:rect l="l" t="t" r="r" b="b"/>
              <a:pathLst>
                <a:path w="1044575" h="1113789">
                  <a:moveTo>
                    <a:pt x="994716" y="463550"/>
                  </a:moveTo>
                  <a:lnTo>
                    <a:pt x="659675" y="463550"/>
                  </a:lnTo>
                  <a:lnTo>
                    <a:pt x="666406" y="472059"/>
                  </a:lnTo>
                  <a:lnTo>
                    <a:pt x="670890" y="478716"/>
                  </a:lnTo>
                  <a:lnTo>
                    <a:pt x="695230" y="524284"/>
                  </a:lnTo>
                  <a:lnTo>
                    <a:pt x="710143" y="560656"/>
                  </a:lnTo>
                  <a:lnTo>
                    <a:pt x="723588" y="604392"/>
                  </a:lnTo>
                  <a:lnTo>
                    <a:pt x="733093" y="654225"/>
                  </a:lnTo>
                  <a:lnTo>
                    <a:pt x="736187" y="708885"/>
                  </a:lnTo>
                  <a:lnTo>
                    <a:pt x="730398" y="767101"/>
                  </a:lnTo>
                  <a:lnTo>
                    <a:pt x="713253" y="827605"/>
                  </a:lnTo>
                  <a:lnTo>
                    <a:pt x="682281" y="889127"/>
                  </a:lnTo>
                  <a:lnTo>
                    <a:pt x="657187" y="929066"/>
                  </a:lnTo>
                  <a:lnTo>
                    <a:pt x="632497" y="964231"/>
                  </a:lnTo>
                  <a:lnTo>
                    <a:pt x="607808" y="996229"/>
                  </a:lnTo>
                  <a:lnTo>
                    <a:pt x="582713" y="1026668"/>
                  </a:lnTo>
                  <a:lnTo>
                    <a:pt x="548804" y="1071118"/>
                  </a:lnTo>
                  <a:lnTo>
                    <a:pt x="541270" y="1083405"/>
                  </a:lnTo>
                  <a:lnTo>
                    <a:pt x="536057" y="1096264"/>
                  </a:lnTo>
                  <a:lnTo>
                    <a:pt x="533820" y="1107122"/>
                  </a:lnTo>
                  <a:lnTo>
                    <a:pt x="535215" y="1113409"/>
                  </a:lnTo>
                  <a:lnTo>
                    <a:pt x="603033" y="1079627"/>
                  </a:lnTo>
                  <a:lnTo>
                    <a:pt x="635988" y="1058055"/>
                  </a:lnTo>
                  <a:lnTo>
                    <a:pt x="672960" y="1037114"/>
                  </a:lnTo>
                  <a:lnTo>
                    <a:pt x="713951" y="1016804"/>
                  </a:lnTo>
                  <a:lnTo>
                    <a:pt x="758963" y="997124"/>
                  </a:lnTo>
                  <a:lnTo>
                    <a:pt x="807995" y="978074"/>
                  </a:lnTo>
                  <a:lnTo>
                    <a:pt x="861050" y="959654"/>
                  </a:lnTo>
                  <a:lnTo>
                    <a:pt x="918128" y="941864"/>
                  </a:lnTo>
                  <a:lnTo>
                    <a:pt x="979231" y="924705"/>
                  </a:lnTo>
                  <a:lnTo>
                    <a:pt x="1044358" y="908177"/>
                  </a:lnTo>
                  <a:lnTo>
                    <a:pt x="1044358" y="700659"/>
                  </a:lnTo>
                  <a:lnTo>
                    <a:pt x="899578" y="556768"/>
                  </a:lnTo>
                  <a:lnTo>
                    <a:pt x="994716" y="463550"/>
                  </a:lnTo>
                  <a:close/>
                </a:path>
                <a:path w="1044575" h="1113789">
                  <a:moveTo>
                    <a:pt x="1044358" y="127000"/>
                  </a:moveTo>
                  <a:lnTo>
                    <a:pt x="1180" y="127000"/>
                  </a:lnTo>
                  <a:lnTo>
                    <a:pt x="0" y="140434"/>
                  </a:lnTo>
                  <a:lnTo>
                    <a:pt x="23824" y="176742"/>
                  </a:lnTo>
                  <a:lnTo>
                    <a:pt x="30517" y="179959"/>
                  </a:lnTo>
                  <a:lnTo>
                    <a:pt x="57616" y="195998"/>
                  </a:lnTo>
                  <a:lnTo>
                    <a:pt x="84048" y="217789"/>
                  </a:lnTo>
                  <a:lnTo>
                    <a:pt x="104098" y="248699"/>
                  </a:lnTo>
                  <a:lnTo>
                    <a:pt x="112051" y="292100"/>
                  </a:lnTo>
                  <a:lnTo>
                    <a:pt x="112480" y="333934"/>
                  </a:lnTo>
                  <a:lnTo>
                    <a:pt x="115485" y="379000"/>
                  </a:lnTo>
                  <a:lnTo>
                    <a:pt x="123640" y="424180"/>
                  </a:lnTo>
                  <a:lnTo>
                    <a:pt x="139521" y="466353"/>
                  </a:lnTo>
                  <a:lnTo>
                    <a:pt x="165703" y="502402"/>
                  </a:lnTo>
                  <a:lnTo>
                    <a:pt x="204761" y="529209"/>
                  </a:lnTo>
                  <a:lnTo>
                    <a:pt x="250660" y="539299"/>
                  </a:lnTo>
                  <a:lnTo>
                    <a:pt x="272706" y="539750"/>
                  </a:lnTo>
                  <a:lnTo>
                    <a:pt x="327831" y="536661"/>
                  </a:lnTo>
                  <a:lnTo>
                    <a:pt x="388715" y="528518"/>
                  </a:lnTo>
                  <a:lnTo>
                    <a:pt x="451351" y="517006"/>
                  </a:lnTo>
                  <a:lnTo>
                    <a:pt x="511736" y="503809"/>
                  </a:lnTo>
                  <a:lnTo>
                    <a:pt x="565864" y="490611"/>
                  </a:lnTo>
                  <a:lnTo>
                    <a:pt x="609730" y="479099"/>
                  </a:lnTo>
                  <a:lnTo>
                    <a:pt x="650658" y="467868"/>
                  </a:lnTo>
                  <a:lnTo>
                    <a:pt x="659675" y="463550"/>
                  </a:lnTo>
                  <a:lnTo>
                    <a:pt x="994716" y="463550"/>
                  </a:lnTo>
                  <a:lnTo>
                    <a:pt x="1044358" y="414909"/>
                  </a:lnTo>
                  <a:lnTo>
                    <a:pt x="1044358" y="127000"/>
                  </a:lnTo>
                  <a:close/>
                </a:path>
                <a:path w="1044575" h="1113789">
                  <a:moveTo>
                    <a:pt x="521626" y="0"/>
                  </a:moveTo>
                  <a:lnTo>
                    <a:pt x="381291" y="127000"/>
                  </a:lnTo>
                  <a:lnTo>
                    <a:pt x="664247" y="127000"/>
                  </a:lnTo>
                  <a:lnTo>
                    <a:pt x="52162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84519" y="1914144"/>
              <a:ext cx="1253490" cy="121996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711951" y="1941576"/>
              <a:ext cx="1146175" cy="1112520"/>
            </a:xfrm>
            <a:custGeom>
              <a:avLst/>
              <a:gdLst/>
              <a:ahLst/>
              <a:cxnLst/>
              <a:rect l="l" t="t" r="r" b="b"/>
              <a:pathLst>
                <a:path w="1146175" h="1112520">
                  <a:moveTo>
                    <a:pt x="230505" y="0"/>
                  </a:moveTo>
                  <a:lnTo>
                    <a:pt x="208073" y="369"/>
                  </a:lnTo>
                  <a:lnTo>
                    <a:pt x="184785" y="1333"/>
                  </a:lnTo>
                  <a:lnTo>
                    <a:pt x="135636" y="4190"/>
                  </a:lnTo>
                  <a:lnTo>
                    <a:pt x="135636" y="393446"/>
                  </a:lnTo>
                  <a:lnTo>
                    <a:pt x="0" y="526669"/>
                  </a:lnTo>
                  <a:lnTo>
                    <a:pt x="135636" y="659891"/>
                  </a:lnTo>
                  <a:lnTo>
                    <a:pt x="135636" y="985647"/>
                  </a:lnTo>
                  <a:lnTo>
                    <a:pt x="499618" y="985647"/>
                  </a:lnTo>
                  <a:lnTo>
                    <a:pt x="641985" y="1112520"/>
                  </a:lnTo>
                  <a:lnTo>
                    <a:pt x="782065" y="985647"/>
                  </a:lnTo>
                  <a:lnTo>
                    <a:pt x="1146048" y="985647"/>
                  </a:lnTo>
                  <a:lnTo>
                    <a:pt x="1144619" y="939911"/>
                  </a:lnTo>
                  <a:lnTo>
                    <a:pt x="1141476" y="892556"/>
                  </a:lnTo>
                  <a:lnTo>
                    <a:pt x="1135931" y="840549"/>
                  </a:lnTo>
                  <a:lnTo>
                    <a:pt x="1127519" y="789624"/>
                  </a:lnTo>
                  <a:lnTo>
                    <a:pt x="1116368" y="739829"/>
                  </a:lnTo>
                  <a:lnTo>
                    <a:pt x="1102605" y="691210"/>
                  </a:lnTo>
                  <a:lnTo>
                    <a:pt x="1086359" y="643814"/>
                  </a:lnTo>
                  <a:lnTo>
                    <a:pt x="1067755" y="597690"/>
                  </a:lnTo>
                  <a:lnTo>
                    <a:pt x="1046923" y="552883"/>
                  </a:lnTo>
                  <a:lnTo>
                    <a:pt x="1023990" y="509441"/>
                  </a:lnTo>
                  <a:lnTo>
                    <a:pt x="999083" y="467410"/>
                  </a:lnTo>
                  <a:lnTo>
                    <a:pt x="972330" y="426839"/>
                  </a:lnTo>
                  <a:lnTo>
                    <a:pt x="943858" y="387775"/>
                  </a:lnTo>
                  <a:lnTo>
                    <a:pt x="913795" y="350263"/>
                  </a:lnTo>
                  <a:lnTo>
                    <a:pt x="882269" y="314352"/>
                  </a:lnTo>
                  <a:lnTo>
                    <a:pt x="849407" y="280088"/>
                  </a:lnTo>
                  <a:lnTo>
                    <a:pt x="815336" y="247519"/>
                  </a:lnTo>
                  <a:lnTo>
                    <a:pt x="780185" y="216692"/>
                  </a:lnTo>
                  <a:lnTo>
                    <a:pt x="744081" y="187654"/>
                  </a:lnTo>
                  <a:lnTo>
                    <a:pt x="707151" y="160452"/>
                  </a:lnTo>
                  <a:lnTo>
                    <a:pt x="669524" y="135132"/>
                  </a:lnTo>
                  <a:lnTo>
                    <a:pt x="631326" y="111743"/>
                  </a:lnTo>
                  <a:lnTo>
                    <a:pt x="592685" y="90331"/>
                  </a:lnTo>
                  <a:lnTo>
                    <a:pt x="553729" y="70944"/>
                  </a:lnTo>
                  <a:lnTo>
                    <a:pt x="514585" y="53628"/>
                  </a:lnTo>
                  <a:lnTo>
                    <a:pt x="475381" y="38431"/>
                  </a:lnTo>
                  <a:lnTo>
                    <a:pt x="436245" y="25400"/>
                  </a:lnTo>
                  <a:lnTo>
                    <a:pt x="392668" y="14305"/>
                  </a:lnTo>
                  <a:lnTo>
                    <a:pt x="343566" y="6365"/>
                  </a:lnTo>
                  <a:lnTo>
                    <a:pt x="289369" y="1593"/>
                  </a:lnTo>
                  <a:lnTo>
                    <a:pt x="230505" y="0"/>
                  </a:lnTo>
                  <a:close/>
                </a:path>
              </a:pathLst>
            </a:custGeom>
            <a:solidFill>
              <a:srgbClr val="AEAA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082141" y="1406144"/>
            <a:ext cx="2301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A4F83"/>
                </a:solidFill>
                <a:latin typeface="Arial"/>
                <a:cs typeface="Arial"/>
              </a:rPr>
              <a:t>Build</a:t>
            </a:r>
            <a:r>
              <a:rPr sz="1800" spc="-10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A4F83"/>
                </a:solidFill>
                <a:latin typeface="Arial"/>
                <a:cs typeface="Arial"/>
              </a:rPr>
              <a:t>Culture</a:t>
            </a:r>
            <a:r>
              <a:rPr sz="1800" b="1" spc="-20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A4F83"/>
                </a:solidFill>
                <a:latin typeface="Arial"/>
                <a:cs typeface="Arial"/>
              </a:rPr>
              <a:t>of</a:t>
            </a:r>
            <a:r>
              <a:rPr sz="1800" b="1" spc="5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0A4F83"/>
                </a:solidFill>
                <a:latin typeface="Arial"/>
                <a:cs typeface="Arial"/>
              </a:rPr>
              <a:t>Trust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82141" y="1679893"/>
            <a:ext cx="2777490" cy="134366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535"/>
              </a:spcBef>
              <a:buChar char="-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0A4F83"/>
                </a:solidFill>
                <a:latin typeface="Arial"/>
                <a:cs typeface="Arial"/>
              </a:rPr>
              <a:t>Communicate</a:t>
            </a:r>
            <a:r>
              <a:rPr sz="1800" spc="-80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0A4F83"/>
                </a:solidFill>
                <a:latin typeface="Arial"/>
                <a:cs typeface="Arial"/>
              </a:rPr>
              <a:t>often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34"/>
              </a:spcBef>
              <a:buChar char="-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0A4F83"/>
                </a:solidFill>
                <a:latin typeface="Arial"/>
                <a:cs typeface="Arial"/>
              </a:rPr>
              <a:t>Empower</a:t>
            </a:r>
            <a:r>
              <a:rPr sz="1800" spc="-60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A4F83"/>
                </a:solidFill>
                <a:latin typeface="Arial"/>
                <a:cs typeface="Arial"/>
              </a:rPr>
              <a:t>and</a:t>
            </a:r>
            <a:r>
              <a:rPr sz="1800" spc="-95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A4F83"/>
                </a:solidFill>
                <a:latin typeface="Arial"/>
                <a:cs typeface="Arial"/>
              </a:rPr>
              <a:t>recognize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30"/>
              </a:spcBef>
              <a:buChar char="-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0A4F83"/>
                </a:solidFill>
                <a:latin typeface="Arial"/>
                <a:cs typeface="Arial"/>
              </a:rPr>
              <a:t>Build</a:t>
            </a:r>
            <a:r>
              <a:rPr sz="1800" spc="-10" dirty="0">
                <a:solidFill>
                  <a:srgbClr val="0A4F83"/>
                </a:solidFill>
                <a:latin typeface="Arial"/>
                <a:cs typeface="Arial"/>
              </a:rPr>
              <a:t> relationship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34"/>
              </a:spcBef>
              <a:buChar char="-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0A4F83"/>
                </a:solidFill>
                <a:latin typeface="Arial"/>
                <a:cs typeface="Arial"/>
              </a:rPr>
              <a:t>Show</a:t>
            </a:r>
            <a:r>
              <a:rPr sz="1800" spc="-75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A4F83"/>
                </a:solidFill>
                <a:latin typeface="Arial"/>
                <a:cs typeface="Arial"/>
              </a:rPr>
              <a:t>vulnerability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408034" y="1540586"/>
            <a:ext cx="28371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A4F83"/>
                </a:solidFill>
                <a:latin typeface="Arial"/>
                <a:cs typeface="Arial"/>
              </a:rPr>
              <a:t>Documentation</a:t>
            </a:r>
            <a:r>
              <a:rPr sz="1800" spc="-165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A4F83"/>
                </a:solidFill>
                <a:latin typeface="Arial"/>
                <a:cs typeface="Arial"/>
              </a:rPr>
              <a:t>Approaches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408034" y="1815842"/>
            <a:ext cx="3112770" cy="68389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530"/>
              </a:spcBef>
              <a:buChar char="-"/>
              <a:tabLst>
                <a:tab pos="299085" algn="l"/>
                <a:tab pos="299720" algn="l"/>
              </a:tabLst>
            </a:pPr>
            <a:r>
              <a:rPr sz="1800" spc="-10" dirty="0">
                <a:solidFill>
                  <a:srgbClr val="0A4F83"/>
                </a:solidFill>
                <a:latin typeface="Arial"/>
                <a:cs typeface="Arial"/>
              </a:rPr>
              <a:t>Electronic/Hard</a:t>
            </a:r>
            <a:r>
              <a:rPr sz="1800" spc="-20" dirty="0">
                <a:solidFill>
                  <a:srgbClr val="0A4F83"/>
                </a:solidFill>
                <a:latin typeface="Arial"/>
                <a:cs typeface="Arial"/>
              </a:rPr>
              <a:t> copy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30"/>
              </a:spcBef>
              <a:buChar char="-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0A4F83"/>
                </a:solidFill>
                <a:latin typeface="Arial"/>
                <a:cs typeface="Arial"/>
              </a:rPr>
              <a:t>Stand</a:t>
            </a:r>
            <a:r>
              <a:rPr sz="1800" spc="-120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A4F83"/>
                </a:solidFill>
                <a:latin typeface="Arial"/>
                <a:cs typeface="Arial"/>
              </a:rPr>
              <a:t>Alone/Premise/Cloud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356472" y="3146501"/>
            <a:ext cx="25539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A4F83"/>
                </a:solidFill>
                <a:latin typeface="Arial"/>
                <a:cs typeface="Arial"/>
              </a:rPr>
              <a:t>Communication</a:t>
            </a:r>
            <a:r>
              <a:rPr sz="1800" spc="-40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A4F83"/>
                </a:solidFill>
                <a:latin typeface="Arial"/>
                <a:cs typeface="Arial"/>
              </a:rPr>
              <a:t>Methods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356472" y="3421884"/>
            <a:ext cx="3045460" cy="101282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530"/>
              </a:spcBef>
              <a:buChar char="-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0A4F83"/>
                </a:solidFill>
                <a:latin typeface="Arial"/>
                <a:cs typeface="Arial"/>
              </a:rPr>
              <a:t>Informal:</a:t>
            </a:r>
            <a:r>
              <a:rPr sz="1800" spc="-20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A4F83"/>
                </a:solidFill>
                <a:latin typeface="Arial"/>
                <a:cs typeface="Arial"/>
              </a:rPr>
              <a:t>Interpersonal</a:t>
            </a:r>
            <a:r>
              <a:rPr sz="1800" spc="-40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0A4F83"/>
                </a:solidFill>
                <a:latin typeface="Arial"/>
                <a:cs typeface="Arial"/>
              </a:rPr>
              <a:t>skill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30"/>
              </a:spcBef>
              <a:buChar char="-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0A4F83"/>
                </a:solidFill>
                <a:latin typeface="Arial"/>
                <a:cs typeface="Arial"/>
              </a:rPr>
              <a:t>Formal:</a:t>
            </a:r>
            <a:r>
              <a:rPr sz="1800" spc="-65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A4F83"/>
                </a:solidFill>
                <a:latin typeface="Arial"/>
                <a:cs typeface="Arial"/>
              </a:rPr>
              <a:t>Training,</a:t>
            </a:r>
            <a:r>
              <a:rPr sz="1800" spc="-30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A4F83"/>
                </a:solidFill>
                <a:latin typeface="Arial"/>
                <a:cs typeface="Arial"/>
              </a:rPr>
              <a:t>Seminar,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  <a:spcBef>
                <a:spcPts val="434"/>
              </a:spcBef>
            </a:pPr>
            <a:r>
              <a:rPr sz="1800" spc="-10" dirty="0">
                <a:solidFill>
                  <a:srgbClr val="0A4F83"/>
                </a:solidFill>
                <a:latin typeface="Arial"/>
                <a:cs typeface="Arial"/>
              </a:rPr>
              <a:t>Workshop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16280" y="1496567"/>
            <a:ext cx="262255" cy="234950"/>
          </a:xfrm>
          <a:custGeom>
            <a:avLst/>
            <a:gdLst/>
            <a:ahLst/>
            <a:cxnLst/>
            <a:rect l="l" t="t" r="r" b="b"/>
            <a:pathLst>
              <a:path w="262255" h="234950">
                <a:moveTo>
                  <a:pt x="21463" y="21717"/>
                </a:moveTo>
                <a:lnTo>
                  <a:pt x="10731" y="21717"/>
                </a:lnTo>
                <a:lnTo>
                  <a:pt x="10731" y="212979"/>
                </a:lnTo>
                <a:lnTo>
                  <a:pt x="4876" y="213360"/>
                </a:lnTo>
                <a:lnTo>
                  <a:pt x="0" y="217805"/>
                </a:lnTo>
                <a:lnTo>
                  <a:pt x="0" y="229870"/>
                </a:lnTo>
                <a:lnTo>
                  <a:pt x="4876" y="234696"/>
                </a:lnTo>
                <a:lnTo>
                  <a:pt x="257251" y="234696"/>
                </a:lnTo>
                <a:lnTo>
                  <a:pt x="262128" y="229870"/>
                </a:lnTo>
                <a:lnTo>
                  <a:pt x="262128" y="217805"/>
                </a:lnTo>
                <a:lnTo>
                  <a:pt x="257251" y="213360"/>
                </a:lnTo>
                <a:lnTo>
                  <a:pt x="251396" y="212979"/>
                </a:lnTo>
                <a:lnTo>
                  <a:pt x="21463" y="212979"/>
                </a:lnTo>
                <a:lnTo>
                  <a:pt x="21463" y="21717"/>
                </a:lnTo>
                <a:close/>
              </a:path>
              <a:path w="262255" h="234950">
                <a:moveTo>
                  <a:pt x="251396" y="21717"/>
                </a:moveTo>
                <a:lnTo>
                  <a:pt x="240664" y="21717"/>
                </a:lnTo>
                <a:lnTo>
                  <a:pt x="240664" y="212979"/>
                </a:lnTo>
                <a:lnTo>
                  <a:pt x="251396" y="212979"/>
                </a:lnTo>
                <a:lnTo>
                  <a:pt x="251396" y="21717"/>
                </a:lnTo>
                <a:close/>
              </a:path>
              <a:path w="262255" h="234950">
                <a:moveTo>
                  <a:pt x="125857" y="59055"/>
                </a:moveTo>
                <a:lnTo>
                  <a:pt x="103421" y="63599"/>
                </a:lnTo>
                <a:lnTo>
                  <a:pt x="85129" y="75977"/>
                </a:lnTo>
                <a:lnTo>
                  <a:pt x="72812" y="94309"/>
                </a:lnTo>
                <a:lnTo>
                  <a:pt x="68300" y="116712"/>
                </a:lnTo>
                <a:lnTo>
                  <a:pt x="72812" y="139116"/>
                </a:lnTo>
                <a:lnTo>
                  <a:pt x="85129" y="157448"/>
                </a:lnTo>
                <a:lnTo>
                  <a:pt x="103421" y="169826"/>
                </a:lnTo>
                <a:lnTo>
                  <a:pt x="125857" y="174371"/>
                </a:lnTo>
                <a:lnTo>
                  <a:pt x="148483" y="169826"/>
                </a:lnTo>
                <a:lnTo>
                  <a:pt x="166873" y="157448"/>
                </a:lnTo>
                <a:lnTo>
                  <a:pt x="179226" y="139116"/>
                </a:lnTo>
                <a:lnTo>
                  <a:pt x="183743" y="116712"/>
                </a:lnTo>
                <a:lnTo>
                  <a:pt x="125857" y="116712"/>
                </a:lnTo>
                <a:lnTo>
                  <a:pt x="125857" y="59055"/>
                </a:lnTo>
                <a:close/>
              </a:path>
              <a:path w="262255" h="234950">
                <a:moveTo>
                  <a:pt x="139192" y="41529"/>
                </a:moveTo>
                <a:lnTo>
                  <a:pt x="134962" y="41529"/>
                </a:lnTo>
                <a:lnTo>
                  <a:pt x="134962" y="107569"/>
                </a:lnTo>
                <a:lnTo>
                  <a:pt x="201307" y="107569"/>
                </a:lnTo>
                <a:lnTo>
                  <a:pt x="201307" y="103378"/>
                </a:lnTo>
                <a:lnTo>
                  <a:pt x="200460" y="99187"/>
                </a:lnTo>
                <a:lnTo>
                  <a:pt x="143421" y="99187"/>
                </a:lnTo>
                <a:lnTo>
                  <a:pt x="143421" y="50292"/>
                </a:lnTo>
                <a:lnTo>
                  <a:pt x="169216" y="50292"/>
                </a:lnTo>
                <a:lnTo>
                  <a:pt x="163444" y="46406"/>
                </a:lnTo>
                <a:lnTo>
                  <a:pt x="139192" y="41529"/>
                </a:lnTo>
                <a:close/>
              </a:path>
              <a:path w="262255" h="234950">
                <a:moveTo>
                  <a:pt x="169216" y="50292"/>
                </a:moveTo>
                <a:lnTo>
                  <a:pt x="143421" y="50292"/>
                </a:lnTo>
                <a:lnTo>
                  <a:pt x="161983" y="55038"/>
                </a:lnTo>
                <a:lnTo>
                  <a:pt x="177285" y="65595"/>
                </a:lnTo>
                <a:lnTo>
                  <a:pt x="188015" y="80724"/>
                </a:lnTo>
                <a:lnTo>
                  <a:pt x="192862" y="99187"/>
                </a:lnTo>
                <a:lnTo>
                  <a:pt x="200460" y="99187"/>
                </a:lnTo>
                <a:lnTo>
                  <a:pt x="196450" y="79355"/>
                </a:lnTo>
                <a:lnTo>
                  <a:pt x="183180" y="59690"/>
                </a:lnTo>
                <a:lnTo>
                  <a:pt x="169216" y="50292"/>
                </a:lnTo>
                <a:close/>
              </a:path>
              <a:path w="262255" h="234950">
                <a:moveTo>
                  <a:pt x="257251" y="0"/>
                </a:moveTo>
                <a:lnTo>
                  <a:pt x="4876" y="0"/>
                </a:lnTo>
                <a:lnTo>
                  <a:pt x="0" y="4826"/>
                </a:lnTo>
                <a:lnTo>
                  <a:pt x="0" y="16891"/>
                </a:lnTo>
                <a:lnTo>
                  <a:pt x="4876" y="21717"/>
                </a:lnTo>
                <a:lnTo>
                  <a:pt x="257251" y="21717"/>
                </a:lnTo>
                <a:lnTo>
                  <a:pt x="262128" y="16891"/>
                </a:lnTo>
                <a:lnTo>
                  <a:pt x="262128" y="4826"/>
                </a:lnTo>
                <a:lnTo>
                  <a:pt x="257251" y="0"/>
                </a:lnTo>
                <a:close/>
              </a:path>
            </a:pathLst>
          </a:custGeom>
          <a:solidFill>
            <a:srgbClr val="0D69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7588" y="3447288"/>
            <a:ext cx="240029" cy="292735"/>
          </a:xfrm>
          <a:custGeom>
            <a:avLst/>
            <a:gdLst/>
            <a:ahLst/>
            <a:cxnLst/>
            <a:rect l="l" t="t" r="r" b="b"/>
            <a:pathLst>
              <a:path w="240030" h="292735">
                <a:moveTo>
                  <a:pt x="60025" y="16383"/>
                </a:moveTo>
                <a:lnTo>
                  <a:pt x="33235" y="16383"/>
                </a:lnTo>
                <a:lnTo>
                  <a:pt x="35509" y="16763"/>
                </a:lnTo>
                <a:lnTo>
                  <a:pt x="37795" y="17779"/>
                </a:lnTo>
                <a:lnTo>
                  <a:pt x="59951" y="52752"/>
                </a:lnTo>
                <a:lnTo>
                  <a:pt x="66471" y="88011"/>
                </a:lnTo>
                <a:lnTo>
                  <a:pt x="39420" y="91312"/>
                </a:lnTo>
                <a:lnTo>
                  <a:pt x="29971" y="171069"/>
                </a:lnTo>
                <a:lnTo>
                  <a:pt x="150850" y="292607"/>
                </a:lnTo>
                <a:lnTo>
                  <a:pt x="198508" y="244601"/>
                </a:lnTo>
                <a:lnTo>
                  <a:pt x="173342" y="244601"/>
                </a:lnTo>
                <a:lnTo>
                  <a:pt x="154444" y="225298"/>
                </a:lnTo>
                <a:lnTo>
                  <a:pt x="157333" y="222376"/>
                </a:lnTo>
                <a:lnTo>
                  <a:pt x="151180" y="222376"/>
                </a:lnTo>
                <a:lnTo>
                  <a:pt x="133261" y="204216"/>
                </a:lnTo>
                <a:lnTo>
                  <a:pt x="135529" y="201930"/>
                </a:lnTo>
                <a:lnTo>
                  <a:pt x="130975" y="201930"/>
                </a:lnTo>
                <a:lnTo>
                  <a:pt x="123812" y="194437"/>
                </a:lnTo>
                <a:lnTo>
                  <a:pt x="126415" y="189484"/>
                </a:lnTo>
                <a:lnTo>
                  <a:pt x="121250" y="184276"/>
                </a:lnTo>
                <a:lnTo>
                  <a:pt x="113715" y="184276"/>
                </a:lnTo>
                <a:lnTo>
                  <a:pt x="106540" y="177037"/>
                </a:lnTo>
                <a:lnTo>
                  <a:pt x="118255" y="171704"/>
                </a:lnTo>
                <a:lnTo>
                  <a:pt x="105244" y="171704"/>
                </a:lnTo>
                <a:lnTo>
                  <a:pt x="103289" y="171450"/>
                </a:lnTo>
                <a:lnTo>
                  <a:pt x="101333" y="170814"/>
                </a:lnTo>
                <a:lnTo>
                  <a:pt x="99047" y="169799"/>
                </a:lnTo>
                <a:lnTo>
                  <a:pt x="97091" y="168529"/>
                </a:lnTo>
                <a:lnTo>
                  <a:pt x="94818" y="166116"/>
                </a:lnTo>
                <a:lnTo>
                  <a:pt x="90906" y="162179"/>
                </a:lnTo>
                <a:lnTo>
                  <a:pt x="88950" y="159003"/>
                </a:lnTo>
                <a:lnTo>
                  <a:pt x="88950" y="152653"/>
                </a:lnTo>
                <a:lnTo>
                  <a:pt x="90246" y="150113"/>
                </a:lnTo>
                <a:lnTo>
                  <a:pt x="92201" y="147827"/>
                </a:lnTo>
                <a:lnTo>
                  <a:pt x="99694" y="147827"/>
                </a:lnTo>
                <a:lnTo>
                  <a:pt x="99606" y="145161"/>
                </a:lnTo>
                <a:lnTo>
                  <a:pt x="99377" y="143510"/>
                </a:lnTo>
                <a:lnTo>
                  <a:pt x="100025" y="141224"/>
                </a:lnTo>
                <a:lnTo>
                  <a:pt x="100476" y="140842"/>
                </a:lnTo>
                <a:lnTo>
                  <a:pt x="68097" y="140842"/>
                </a:lnTo>
                <a:lnTo>
                  <a:pt x="63855" y="139191"/>
                </a:lnTo>
                <a:lnTo>
                  <a:pt x="60921" y="136016"/>
                </a:lnTo>
                <a:lnTo>
                  <a:pt x="57257" y="130615"/>
                </a:lnTo>
                <a:lnTo>
                  <a:pt x="56035" y="124428"/>
                </a:lnTo>
                <a:lnTo>
                  <a:pt x="57257" y="118193"/>
                </a:lnTo>
                <a:lnTo>
                  <a:pt x="60921" y="112649"/>
                </a:lnTo>
                <a:lnTo>
                  <a:pt x="62229" y="111378"/>
                </a:lnTo>
                <a:lnTo>
                  <a:pt x="63855" y="109982"/>
                </a:lnTo>
                <a:lnTo>
                  <a:pt x="65811" y="109347"/>
                </a:lnTo>
                <a:lnTo>
                  <a:pt x="146260" y="109347"/>
                </a:lnTo>
                <a:lnTo>
                  <a:pt x="123080" y="85978"/>
                </a:lnTo>
                <a:lnTo>
                  <a:pt x="82105" y="85978"/>
                </a:lnTo>
                <a:lnTo>
                  <a:pt x="81624" y="78908"/>
                </a:lnTo>
                <a:lnTo>
                  <a:pt x="80718" y="71802"/>
                </a:lnTo>
                <a:lnTo>
                  <a:pt x="79444" y="64672"/>
                </a:lnTo>
                <a:lnTo>
                  <a:pt x="77863" y="57531"/>
                </a:lnTo>
                <a:lnTo>
                  <a:pt x="71020" y="35359"/>
                </a:lnTo>
                <a:lnTo>
                  <a:pt x="62187" y="18653"/>
                </a:lnTo>
                <a:lnTo>
                  <a:pt x="60025" y="16383"/>
                </a:lnTo>
                <a:close/>
              </a:path>
              <a:path w="240030" h="292735">
                <a:moveTo>
                  <a:pt x="171056" y="222631"/>
                </a:moveTo>
                <a:lnTo>
                  <a:pt x="166497" y="227203"/>
                </a:lnTo>
                <a:lnTo>
                  <a:pt x="178549" y="239394"/>
                </a:lnTo>
                <a:lnTo>
                  <a:pt x="173342" y="244601"/>
                </a:lnTo>
                <a:lnTo>
                  <a:pt x="198508" y="244601"/>
                </a:lnTo>
                <a:lnTo>
                  <a:pt x="209225" y="233806"/>
                </a:lnTo>
                <a:lnTo>
                  <a:pt x="181813" y="233806"/>
                </a:lnTo>
                <a:lnTo>
                  <a:pt x="171056" y="222631"/>
                </a:lnTo>
                <a:close/>
              </a:path>
              <a:path w="240030" h="292735">
                <a:moveTo>
                  <a:pt x="179209" y="214503"/>
                </a:moveTo>
                <a:lnTo>
                  <a:pt x="175615" y="218059"/>
                </a:lnTo>
                <a:lnTo>
                  <a:pt x="186372" y="229235"/>
                </a:lnTo>
                <a:lnTo>
                  <a:pt x="181813" y="233806"/>
                </a:lnTo>
                <a:lnTo>
                  <a:pt x="209225" y="233806"/>
                </a:lnTo>
                <a:lnTo>
                  <a:pt x="216663" y="226313"/>
                </a:lnTo>
                <a:lnTo>
                  <a:pt x="190931" y="226313"/>
                </a:lnTo>
                <a:lnTo>
                  <a:pt x="179209" y="214503"/>
                </a:lnTo>
                <a:close/>
              </a:path>
              <a:path w="240030" h="292735">
                <a:moveTo>
                  <a:pt x="238728" y="202564"/>
                </a:moveTo>
                <a:lnTo>
                  <a:pt x="176923" y="202564"/>
                </a:lnTo>
                <a:lnTo>
                  <a:pt x="195821" y="221361"/>
                </a:lnTo>
                <a:lnTo>
                  <a:pt x="190931" y="226313"/>
                </a:lnTo>
                <a:lnTo>
                  <a:pt x="216663" y="226313"/>
                </a:lnTo>
                <a:lnTo>
                  <a:pt x="239483" y="203326"/>
                </a:lnTo>
                <a:lnTo>
                  <a:pt x="238728" y="202564"/>
                </a:lnTo>
                <a:close/>
              </a:path>
              <a:path w="240030" h="292735">
                <a:moveTo>
                  <a:pt x="217563" y="181229"/>
                </a:moveTo>
                <a:lnTo>
                  <a:pt x="156070" y="181229"/>
                </a:lnTo>
                <a:lnTo>
                  <a:pt x="162915" y="188468"/>
                </a:lnTo>
                <a:lnTo>
                  <a:pt x="145973" y="205612"/>
                </a:lnTo>
                <a:lnTo>
                  <a:pt x="156718" y="216788"/>
                </a:lnTo>
                <a:lnTo>
                  <a:pt x="151180" y="222376"/>
                </a:lnTo>
                <a:lnTo>
                  <a:pt x="157333" y="222376"/>
                </a:lnTo>
                <a:lnTo>
                  <a:pt x="176923" y="202564"/>
                </a:lnTo>
                <a:lnTo>
                  <a:pt x="238728" y="202564"/>
                </a:lnTo>
                <a:lnTo>
                  <a:pt x="217563" y="181229"/>
                </a:lnTo>
                <a:close/>
              </a:path>
              <a:path w="240030" h="292735">
                <a:moveTo>
                  <a:pt x="199422" y="162941"/>
                </a:moveTo>
                <a:lnTo>
                  <a:pt x="137502" y="162941"/>
                </a:lnTo>
                <a:lnTo>
                  <a:pt x="145313" y="170434"/>
                </a:lnTo>
                <a:lnTo>
                  <a:pt x="130975" y="201930"/>
                </a:lnTo>
                <a:lnTo>
                  <a:pt x="135529" y="201930"/>
                </a:lnTo>
                <a:lnTo>
                  <a:pt x="156070" y="181229"/>
                </a:lnTo>
                <a:lnTo>
                  <a:pt x="217563" y="181229"/>
                </a:lnTo>
                <a:lnTo>
                  <a:pt x="199422" y="162941"/>
                </a:lnTo>
                <a:close/>
              </a:path>
              <a:path w="240030" h="292735">
                <a:moveTo>
                  <a:pt x="118605" y="181610"/>
                </a:moveTo>
                <a:lnTo>
                  <a:pt x="113715" y="184276"/>
                </a:lnTo>
                <a:lnTo>
                  <a:pt x="121250" y="184276"/>
                </a:lnTo>
                <a:lnTo>
                  <a:pt x="118605" y="181610"/>
                </a:lnTo>
                <a:close/>
              </a:path>
              <a:path w="240030" h="292735">
                <a:moveTo>
                  <a:pt x="135547" y="172466"/>
                </a:moveTo>
                <a:lnTo>
                  <a:pt x="124790" y="178307"/>
                </a:lnTo>
                <a:lnTo>
                  <a:pt x="129679" y="183261"/>
                </a:lnTo>
                <a:lnTo>
                  <a:pt x="135547" y="172466"/>
                </a:lnTo>
                <a:close/>
              </a:path>
              <a:path w="240030" h="292735">
                <a:moveTo>
                  <a:pt x="111759" y="144779"/>
                </a:moveTo>
                <a:lnTo>
                  <a:pt x="109474" y="144779"/>
                </a:lnTo>
                <a:lnTo>
                  <a:pt x="109143" y="145541"/>
                </a:lnTo>
                <a:lnTo>
                  <a:pt x="108826" y="145796"/>
                </a:lnTo>
                <a:lnTo>
                  <a:pt x="108496" y="146176"/>
                </a:lnTo>
                <a:lnTo>
                  <a:pt x="108496" y="147447"/>
                </a:lnTo>
                <a:lnTo>
                  <a:pt x="109143" y="148462"/>
                </a:lnTo>
                <a:lnTo>
                  <a:pt x="110121" y="150113"/>
                </a:lnTo>
                <a:lnTo>
                  <a:pt x="112407" y="153670"/>
                </a:lnTo>
                <a:lnTo>
                  <a:pt x="114033" y="156590"/>
                </a:lnTo>
                <a:lnTo>
                  <a:pt x="115341" y="160528"/>
                </a:lnTo>
                <a:lnTo>
                  <a:pt x="115266" y="162941"/>
                </a:lnTo>
                <a:lnTo>
                  <a:pt x="114693" y="165862"/>
                </a:lnTo>
                <a:lnTo>
                  <a:pt x="113715" y="167131"/>
                </a:lnTo>
                <a:lnTo>
                  <a:pt x="112737" y="168529"/>
                </a:lnTo>
                <a:lnTo>
                  <a:pt x="111099" y="169799"/>
                </a:lnTo>
                <a:lnTo>
                  <a:pt x="109474" y="170814"/>
                </a:lnTo>
                <a:lnTo>
                  <a:pt x="107518" y="171069"/>
                </a:lnTo>
                <a:lnTo>
                  <a:pt x="105244" y="171704"/>
                </a:lnTo>
                <a:lnTo>
                  <a:pt x="118255" y="171704"/>
                </a:lnTo>
                <a:lnTo>
                  <a:pt x="137502" y="162941"/>
                </a:lnTo>
                <a:lnTo>
                  <a:pt x="199422" y="162941"/>
                </a:lnTo>
                <a:lnTo>
                  <a:pt x="195139" y="158623"/>
                </a:lnTo>
                <a:lnTo>
                  <a:pt x="120878" y="158623"/>
                </a:lnTo>
                <a:lnTo>
                  <a:pt x="113715" y="152400"/>
                </a:lnTo>
                <a:lnTo>
                  <a:pt x="114693" y="151384"/>
                </a:lnTo>
                <a:lnTo>
                  <a:pt x="115011" y="150113"/>
                </a:lnTo>
                <a:lnTo>
                  <a:pt x="115011" y="149098"/>
                </a:lnTo>
                <a:lnTo>
                  <a:pt x="114363" y="147065"/>
                </a:lnTo>
                <a:lnTo>
                  <a:pt x="113385" y="146176"/>
                </a:lnTo>
                <a:lnTo>
                  <a:pt x="112407" y="145161"/>
                </a:lnTo>
                <a:lnTo>
                  <a:pt x="111759" y="144779"/>
                </a:lnTo>
                <a:close/>
              </a:path>
              <a:path w="240030" h="292735">
                <a:moveTo>
                  <a:pt x="99694" y="147827"/>
                </a:moveTo>
                <a:lnTo>
                  <a:pt x="92201" y="147827"/>
                </a:lnTo>
                <a:lnTo>
                  <a:pt x="99377" y="154050"/>
                </a:lnTo>
                <a:lnTo>
                  <a:pt x="98399" y="155066"/>
                </a:lnTo>
                <a:lnTo>
                  <a:pt x="97751" y="156337"/>
                </a:lnTo>
                <a:lnTo>
                  <a:pt x="97701" y="157607"/>
                </a:lnTo>
                <a:lnTo>
                  <a:pt x="97497" y="158623"/>
                </a:lnTo>
                <a:lnTo>
                  <a:pt x="97529" y="159258"/>
                </a:lnTo>
                <a:lnTo>
                  <a:pt x="98069" y="160528"/>
                </a:lnTo>
                <a:lnTo>
                  <a:pt x="100355" y="162941"/>
                </a:lnTo>
                <a:lnTo>
                  <a:pt x="101333" y="163194"/>
                </a:lnTo>
                <a:lnTo>
                  <a:pt x="102311" y="163575"/>
                </a:lnTo>
                <a:lnTo>
                  <a:pt x="103289" y="163575"/>
                </a:lnTo>
                <a:lnTo>
                  <a:pt x="104266" y="163194"/>
                </a:lnTo>
                <a:lnTo>
                  <a:pt x="105562" y="161925"/>
                </a:lnTo>
                <a:lnTo>
                  <a:pt x="105462" y="159003"/>
                </a:lnTo>
                <a:lnTo>
                  <a:pt x="104914" y="157607"/>
                </a:lnTo>
                <a:lnTo>
                  <a:pt x="103289" y="155321"/>
                </a:lnTo>
                <a:lnTo>
                  <a:pt x="101003" y="151384"/>
                </a:lnTo>
                <a:lnTo>
                  <a:pt x="99694" y="148462"/>
                </a:lnTo>
                <a:lnTo>
                  <a:pt x="99694" y="147827"/>
                </a:lnTo>
                <a:close/>
              </a:path>
              <a:path w="240030" h="292735">
                <a:moveTo>
                  <a:pt x="173597" y="136906"/>
                </a:moveTo>
                <a:lnTo>
                  <a:pt x="109804" y="136906"/>
                </a:lnTo>
                <a:lnTo>
                  <a:pt x="111759" y="137922"/>
                </a:lnTo>
                <a:lnTo>
                  <a:pt x="113715" y="138557"/>
                </a:lnTo>
                <a:lnTo>
                  <a:pt x="115671" y="140208"/>
                </a:lnTo>
                <a:lnTo>
                  <a:pt x="123417" y="153670"/>
                </a:lnTo>
                <a:lnTo>
                  <a:pt x="122834" y="155956"/>
                </a:lnTo>
                <a:lnTo>
                  <a:pt x="120878" y="158623"/>
                </a:lnTo>
                <a:lnTo>
                  <a:pt x="195139" y="158623"/>
                </a:lnTo>
                <a:lnTo>
                  <a:pt x="173597" y="136906"/>
                </a:lnTo>
                <a:close/>
              </a:path>
              <a:path w="240030" h="292735">
                <a:moveTo>
                  <a:pt x="147519" y="110616"/>
                </a:moveTo>
                <a:lnTo>
                  <a:pt x="81775" y="110616"/>
                </a:lnTo>
                <a:lnTo>
                  <a:pt x="82435" y="111378"/>
                </a:lnTo>
                <a:lnTo>
                  <a:pt x="83413" y="112013"/>
                </a:lnTo>
                <a:lnTo>
                  <a:pt x="84061" y="112649"/>
                </a:lnTo>
                <a:lnTo>
                  <a:pt x="86995" y="115950"/>
                </a:lnTo>
                <a:lnTo>
                  <a:pt x="88950" y="119887"/>
                </a:lnTo>
                <a:lnTo>
                  <a:pt x="88950" y="128777"/>
                </a:lnTo>
                <a:lnTo>
                  <a:pt x="86995" y="132969"/>
                </a:lnTo>
                <a:lnTo>
                  <a:pt x="84061" y="136016"/>
                </a:lnTo>
                <a:lnTo>
                  <a:pt x="80797" y="139191"/>
                </a:lnTo>
                <a:lnTo>
                  <a:pt x="76898" y="140842"/>
                </a:lnTo>
                <a:lnTo>
                  <a:pt x="100476" y="140842"/>
                </a:lnTo>
                <a:lnTo>
                  <a:pt x="101981" y="139573"/>
                </a:lnTo>
                <a:lnTo>
                  <a:pt x="102958" y="138302"/>
                </a:lnTo>
                <a:lnTo>
                  <a:pt x="104584" y="137540"/>
                </a:lnTo>
                <a:lnTo>
                  <a:pt x="106222" y="137287"/>
                </a:lnTo>
                <a:lnTo>
                  <a:pt x="107848" y="136906"/>
                </a:lnTo>
                <a:lnTo>
                  <a:pt x="173597" y="136906"/>
                </a:lnTo>
                <a:lnTo>
                  <a:pt x="147519" y="110616"/>
                </a:lnTo>
                <a:close/>
              </a:path>
              <a:path w="240030" h="292735">
                <a:moveTo>
                  <a:pt x="146260" y="109347"/>
                </a:moveTo>
                <a:lnTo>
                  <a:pt x="65811" y="109347"/>
                </a:lnTo>
                <a:lnTo>
                  <a:pt x="64515" y="118490"/>
                </a:lnTo>
                <a:lnTo>
                  <a:pt x="63538" y="123189"/>
                </a:lnTo>
                <a:lnTo>
                  <a:pt x="63207" y="125729"/>
                </a:lnTo>
                <a:lnTo>
                  <a:pt x="63538" y="128015"/>
                </a:lnTo>
                <a:lnTo>
                  <a:pt x="66789" y="132079"/>
                </a:lnTo>
                <a:lnTo>
                  <a:pt x="69392" y="133350"/>
                </a:lnTo>
                <a:lnTo>
                  <a:pt x="75590" y="133350"/>
                </a:lnTo>
                <a:lnTo>
                  <a:pt x="78524" y="131063"/>
                </a:lnTo>
                <a:lnTo>
                  <a:pt x="79171" y="127126"/>
                </a:lnTo>
                <a:lnTo>
                  <a:pt x="80479" y="121792"/>
                </a:lnTo>
                <a:lnTo>
                  <a:pt x="81775" y="110616"/>
                </a:lnTo>
                <a:lnTo>
                  <a:pt x="147519" y="110616"/>
                </a:lnTo>
                <a:lnTo>
                  <a:pt x="146260" y="109347"/>
                </a:lnTo>
                <a:close/>
              </a:path>
              <a:path w="240030" h="292735">
                <a:moveTo>
                  <a:pt x="33235" y="0"/>
                </a:moveTo>
                <a:lnTo>
                  <a:pt x="30949" y="0"/>
                </a:lnTo>
                <a:lnTo>
                  <a:pt x="17866" y="3988"/>
                </a:lnTo>
                <a:lnTo>
                  <a:pt x="8388" y="14382"/>
                </a:lnTo>
                <a:lnTo>
                  <a:pt x="2453" y="28825"/>
                </a:lnTo>
                <a:lnTo>
                  <a:pt x="0" y="44958"/>
                </a:lnTo>
                <a:lnTo>
                  <a:pt x="582" y="63007"/>
                </a:lnTo>
                <a:lnTo>
                  <a:pt x="19875" y="114300"/>
                </a:lnTo>
                <a:lnTo>
                  <a:pt x="23787" y="117856"/>
                </a:lnTo>
                <a:lnTo>
                  <a:pt x="29971" y="117856"/>
                </a:lnTo>
                <a:lnTo>
                  <a:pt x="32905" y="116204"/>
                </a:lnTo>
                <a:lnTo>
                  <a:pt x="34531" y="113664"/>
                </a:lnTo>
                <a:lnTo>
                  <a:pt x="35839" y="110998"/>
                </a:lnTo>
                <a:lnTo>
                  <a:pt x="35509" y="108331"/>
                </a:lnTo>
                <a:lnTo>
                  <a:pt x="33883" y="106045"/>
                </a:lnTo>
                <a:lnTo>
                  <a:pt x="26918" y="94200"/>
                </a:lnTo>
                <a:lnTo>
                  <a:pt x="21663" y="81772"/>
                </a:lnTo>
                <a:lnTo>
                  <a:pt x="18117" y="68843"/>
                </a:lnTo>
                <a:lnTo>
                  <a:pt x="16281" y="55499"/>
                </a:lnTo>
                <a:lnTo>
                  <a:pt x="16227" y="52752"/>
                </a:lnTo>
                <a:lnTo>
                  <a:pt x="16314" y="44958"/>
                </a:lnTo>
                <a:lnTo>
                  <a:pt x="28346" y="16383"/>
                </a:lnTo>
                <a:lnTo>
                  <a:pt x="60025" y="16383"/>
                </a:lnTo>
                <a:lnTo>
                  <a:pt x="51337" y="7256"/>
                </a:lnTo>
                <a:lnTo>
                  <a:pt x="38442" y="1015"/>
                </a:lnTo>
                <a:lnTo>
                  <a:pt x="35839" y="381"/>
                </a:lnTo>
                <a:lnTo>
                  <a:pt x="33235" y="0"/>
                </a:lnTo>
                <a:close/>
              </a:path>
              <a:path w="240030" h="292735">
                <a:moveTo>
                  <a:pt x="118922" y="81787"/>
                </a:moveTo>
                <a:lnTo>
                  <a:pt x="82105" y="85978"/>
                </a:lnTo>
                <a:lnTo>
                  <a:pt x="123080" y="85978"/>
                </a:lnTo>
                <a:lnTo>
                  <a:pt x="118922" y="81787"/>
                </a:lnTo>
                <a:close/>
              </a:path>
            </a:pathLst>
          </a:custGeom>
          <a:solidFill>
            <a:srgbClr val="F16F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601582" y="4967096"/>
            <a:ext cx="20974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A4F83"/>
                </a:solidFill>
                <a:latin typeface="Arial"/>
                <a:cs typeface="Arial"/>
              </a:rPr>
              <a:t>Aware</a:t>
            </a:r>
            <a:r>
              <a:rPr sz="1800" spc="-25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A4F83"/>
                </a:solidFill>
                <a:latin typeface="Arial"/>
                <a:cs typeface="Arial"/>
              </a:rPr>
              <a:t>of</a:t>
            </a:r>
            <a:r>
              <a:rPr sz="1800" spc="-40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A4F83"/>
                </a:solidFill>
                <a:latin typeface="Arial"/>
                <a:cs typeface="Arial"/>
              </a:rPr>
              <a:t>constraints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601582" y="5240769"/>
            <a:ext cx="2486660" cy="68516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535"/>
              </a:spcBef>
              <a:buChar char="-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0A4F83"/>
                </a:solidFill>
                <a:latin typeface="Arial"/>
                <a:cs typeface="Arial"/>
              </a:rPr>
              <a:t>Legal</a:t>
            </a:r>
            <a:r>
              <a:rPr sz="1800" spc="-40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A4F83"/>
                </a:solidFill>
                <a:latin typeface="Arial"/>
                <a:cs typeface="Arial"/>
              </a:rPr>
              <a:t>and</a:t>
            </a:r>
            <a:r>
              <a:rPr sz="1800" spc="-20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A4F83"/>
                </a:solidFill>
                <a:latin typeface="Arial"/>
                <a:cs typeface="Arial"/>
              </a:rPr>
              <a:t>Regulatory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34"/>
              </a:spcBef>
              <a:buChar char="-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0A4F83"/>
                </a:solidFill>
                <a:latin typeface="Arial"/>
                <a:cs typeface="Arial"/>
              </a:rPr>
              <a:t>Restriction</a:t>
            </a:r>
            <a:r>
              <a:rPr sz="1800" spc="-105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A4F83"/>
                </a:solidFill>
                <a:latin typeface="Arial"/>
                <a:cs typeface="Arial"/>
              </a:rPr>
              <a:t>of</a:t>
            </a:r>
            <a:r>
              <a:rPr sz="1800" spc="-50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A4F83"/>
                </a:solidFill>
                <a:latin typeface="Arial"/>
                <a:cs typeface="Arial"/>
              </a:rPr>
              <a:t>sharing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90066" y="3440048"/>
            <a:ext cx="2564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A4F83"/>
                </a:solidFill>
                <a:latin typeface="Arial"/>
                <a:cs typeface="Arial"/>
              </a:rPr>
              <a:t>Learn</a:t>
            </a:r>
            <a:r>
              <a:rPr sz="1800" spc="-25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A4F83"/>
                </a:solidFill>
                <a:latin typeface="Arial"/>
                <a:cs typeface="Arial"/>
              </a:rPr>
              <a:t>from</a:t>
            </a:r>
            <a:r>
              <a:rPr sz="1800" spc="-30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A4F83"/>
                </a:solidFill>
                <a:latin typeface="Arial"/>
                <a:cs typeface="Arial"/>
              </a:rPr>
              <a:t>experience</a:t>
            </a:r>
            <a:r>
              <a:rPr sz="1800" spc="-10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0A4F83"/>
                </a:solidFill>
                <a:latin typeface="Arial"/>
                <a:cs typeface="Arial"/>
              </a:rPr>
              <a:t>of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90066" y="3713670"/>
            <a:ext cx="1959610" cy="1014094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535"/>
              </a:spcBef>
              <a:buChar char="-"/>
              <a:tabLst>
                <a:tab pos="299085" algn="l"/>
                <a:tab pos="299720" algn="l"/>
              </a:tabLst>
            </a:pPr>
            <a:r>
              <a:rPr sz="1800" spc="-10" dirty="0">
                <a:solidFill>
                  <a:srgbClr val="0A4F83"/>
                </a:solidFill>
                <a:latin typeface="Arial"/>
                <a:cs typeface="Arial"/>
              </a:rPr>
              <a:t>Mistake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34"/>
              </a:spcBef>
              <a:buChar char="-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0A4F83"/>
                </a:solidFill>
                <a:latin typeface="Arial"/>
                <a:cs typeface="Arial"/>
              </a:rPr>
              <a:t>Best</a:t>
            </a:r>
            <a:r>
              <a:rPr sz="1800" spc="-45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A4F83"/>
                </a:solidFill>
                <a:latin typeface="Arial"/>
                <a:cs typeface="Arial"/>
              </a:rPr>
              <a:t>Practice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34"/>
              </a:spcBef>
              <a:buChar char="-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0A4F83"/>
                </a:solidFill>
                <a:latin typeface="Arial"/>
                <a:cs typeface="Arial"/>
              </a:rPr>
              <a:t>Lesson</a:t>
            </a:r>
            <a:r>
              <a:rPr sz="1800" spc="-5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A4F83"/>
                </a:solidFill>
                <a:latin typeface="Arial"/>
                <a:cs typeface="Arial"/>
              </a:rPr>
              <a:t>Learned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8" name="object 2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17905" y="5254752"/>
            <a:ext cx="199136" cy="187832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7970519" y="3279647"/>
            <a:ext cx="186055" cy="259079"/>
          </a:xfrm>
          <a:custGeom>
            <a:avLst/>
            <a:gdLst/>
            <a:ahLst/>
            <a:cxnLst/>
            <a:rect l="l" t="t" r="r" b="b"/>
            <a:pathLst>
              <a:path w="186054" h="259079">
                <a:moveTo>
                  <a:pt x="177546" y="0"/>
                </a:moveTo>
                <a:lnTo>
                  <a:pt x="8381" y="0"/>
                </a:lnTo>
                <a:lnTo>
                  <a:pt x="0" y="7238"/>
                </a:lnTo>
                <a:lnTo>
                  <a:pt x="0" y="251840"/>
                </a:lnTo>
                <a:lnTo>
                  <a:pt x="8381" y="259079"/>
                </a:lnTo>
                <a:lnTo>
                  <a:pt x="177546" y="259079"/>
                </a:lnTo>
                <a:lnTo>
                  <a:pt x="185927" y="251840"/>
                </a:lnTo>
                <a:lnTo>
                  <a:pt x="185927" y="250698"/>
                </a:lnTo>
                <a:lnTo>
                  <a:pt x="85216" y="250698"/>
                </a:lnTo>
                <a:lnTo>
                  <a:pt x="78994" y="245363"/>
                </a:lnTo>
                <a:lnTo>
                  <a:pt x="78994" y="231901"/>
                </a:lnTo>
                <a:lnTo>
                  <a:pt x="85216" y="226440"/>
                </a:lnTo>
                <a:lnTo>
                  <a:pt x="185927" y="226440"/>
                </a:lnTo>
                <a:lnTo>
                  <a:pt x="185927" y="218439"/>
                </a:lnTo>
                <a:lnTo>
                  <a:pt x="18287" y="218439"/>
                </a:lnTo>
                <a:lnTo>
                  <a:pt x="18287" y="40259"/>
                </a:lnTo>
                <a:lnTo>
                  <a:pt x="185927" y="40259"/>
                </a:lnTo>
                <a:lnTo>
                  <a:pt x="185927" y="24256"/>
                </a:lnTo>
                <a:lnTo>
                  <a:pt x="57784" y="24256"/>
                </a:lnTo>
                <a:lnTo>
                  <a:pt x="55752" y="22478"/>
                </a:lnTo>
                <a:lnTo>
                  <a:pt x="55752" y="17779"/>
                </a:lnTo>
                <a:lnTo>
                  <a:pt x="57784" y="16001"/>
                </a:lnTo>
                <a:lnTo>
                  <a:pt x="185927" y="16001"/>
                </a:lnTo>
                <a:lnTo>
                  <a:pt x="185927" y="7238"/>
                </a:lnTo>
                <a:lnTo>
                  <a:pt x="177546" y="0"/>
                </a:lnTo>
                <a:close/>
              </a:path>
              <a:path w="186054" h="259079">
                <a:moveTo>
                  <a:pt x="185927" y="226440"/>
                </a:moveTo>
                <a:lnTo>
                  <a:pt x="100710" y="226440"/>
                </a:lnTo>
                <a:lnTo>
                  <a:pt x="106933" y="231901"/>
                </a:lnTo>
                <a:lnTo>
                  <a:pt x="106933" y="245363"/>
                </a:lnTo>
                <a:lnTo>
                  <a:pt x="100710" y="250698"/>
                </a:lnTo>
                <a:lnTo>
                  <a:pt x="185927" y="250698"/>
                </a:lnTo>
                <a:lnTo>
                  <a:pt x="185927" y="226440"/>
                </a:lnTo>
                <a:close/>
              </a:path>
              <a:path w="186054" h="259079">
                <a:moveTo>
                  <a:pt x="185927" y="40259"/>
                </a:moveTo>
                <a:lnTo>
                  <a:pt x="167258" y="40259"/>
                </a:lnTo>
                <a:lnTo>
                  <a:pt x="167258" y="218439"/>
                </a:lnTo>
                <a:lnTo>
                  <a:pt x="185927" y="218439"/>
                </a:lnTo>
                <a:lnTo>
                  <a:pt x="185927" y="40259"/>
                </a:lnTo>
                <a:close/>
              </a:path>
              <a:path w="186054" h="259079">
                <a:moveTo>
                  <a:pt x="185927" y="16001"/>
                </a:moveTo>
                <a:lnTo>
                  <a:pt x="128143" y="16001"/>
                </a:lnTo>
                <a:lnTo>
                  <a:pt x="130175" y="17779"/>
                </a:lnTo>
                <a:lnTo>
                  <a:pt x="130175" y="22478"/>
                </a:lnTo>
                <a:lnTo>
                  <a:pt x="128143" y="24256"/>
                </a:lnTo>
                <a:lnTo>
                  <a:pt x="185927" y="24256"/>
                </a:lnTo>
                <a:lnTo>
                  <a:pt x="185927" y="16001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979664" y="1572767"/>
            <a:ext cx="237743" cy="204216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8153400" y="5032247"/>
            <a:ext cx="262255" cy="213360"/>
          </a:xfrm>
          <a:custGeom>
            <a:avLst/>
            <a:gdLst/>
            <a:ahLst/>
            <a:cxnLst/>
            <a:rect l="l" t="t" r="r" b="b"/>
            <a:pathLst>
              <a:path w="262254" h="213360">
                <a:moveTo>
                  <a:pt x="175803" y="178815"/>
                </a:moveTo>
                <a:lnTo>
                  <a:pt x="85217" y="178815"/>
                </a:lnTo>
                <a:lnTo>
                  <a:pt x="101092" y="184150"/>
                </a:lnTo>
                <a:lnTo>
                  <a:pt x="103346" y="188714"/>
                </a:lnTo>
                <a:lnTo>
                  <a:pt x="108458" y="198755"/>
                </a:lnTo>
                <a:lnTo>
                  <a:pt x="113950" y="208795"/>
                </a:lnTo>
                <a:lnTo>
                  <a:pt x="117348" y="213359"/>
                </a:lnTo>
                <a:lnTo>
                  <a:pt x="145923" y="213359"/>
                </a:lnTo>
                <a:lnTo>
                  <a:pt x="149141" y="208756"/>
                </a:lnTo>
                <a:lnTo>
                  <a:pt x="154241" y="198627"/>
                </a:lnTo>
                <a:lnTo>
                  <a:pt x="158960" y="188499"/>
                </a:lnTo>
                <a:lnTo>
                  <a:pt x="161035" y="183895"/>
                </a:lnTo>
                <a:lnTo>
                  <a:pt x="175803" y="178815"/>
                </a:lnTo>
                <a:close/>
              </a:path>
              <a:path w="262254" h="213360">
                <a:moveTo>
                  <a:pt x="48132" y="23113"/>
                </a:moveTo>
                <a:lnTo>
                  <a:pt x="27685" y="39624"/>
                </a:lnTo>
                <a:lnTo>
                  <a:pt x="29505" y="44836"/>
                </a:lnTo>
                <a:lnTo>
                  <a:pt x="34623" y="54943"/>
                </a:lnTo>
                <a:lnTo>
                  <a:pt x="39955" y="64787"/>
                </a:lnTo>
                <a:lnTo>
                  <a:pt x="42418" y="69214"/>
                </a:lnTo>
                <a:lnTo>
                  <a:pt x="35814" y="82422"/>
                </a:lnTo>
                <a:lnTo>
                  <a:pt x="30218" y="84197"/>
                </a:lnTo>
                <a:lnTo>
                  <a:pt x="17907" y="88233"/>
                </a:lnTo>
                <a:lnTo>
                  <a:pt x="5595" y="92602"/>
                </a:lnTo>
                <a:lnTo>
                  <a:pt x="0" y="95376"/>
                </a:lnTo>
                <a:lnTo>
                  <a:pt x="0" y="118744"/>
                </a:lnTo>
                <a:lnTo>
                  <a:pt x="5595" y="121346"/>
                </a:lnTo>
                <a:lnTo>
                  <a:pt x="17906" y="125460"/>
                </a:lnTo>
                <a:lnTo>
                  <a:pt x="30218" y="129264"/>
                </a:lnTo>
                <a:lnTo>
                  <a:pt x="35814" y="130937"/>
                </a:lnTo>
                <a:lnTo>
                  <a:pt x="42799" y="144144"/>
                </a:lnTo>
                <a:lnTo>
                  <a:pt x="40397" y="148665"/>
                </a:lnTo>
                <a:lnTo>
                  <a:pt x="35210" y="158686"/>
                </a:lnTo>
                <a:lnTo>
                  <a:pt x="30261" y="168898"/>
                </a:lnTo>
                <a:lnTo>
                  <a:pt x="28575" y="173989"/>
                </a:lnTo>
                <a:lnTo>
                  <a:pt x="48895" y="190626"/>
                </a:lnTo>
                <a:lnTo>
                  <a:pt x="55106" y="189210"/>
                </a:lnTo>
                <a:lnTo>
                  <a:pt x="67532" y="185102"/>
                </a:lnTo>
                <a:lnTo>
                  <a:pt x="85217" y="178815"/>
                </a:lnTo>
                <a:lnTo>
                  <a:pt x="175803" y="178815"/>
                </a:lnTo>
                <a:lnTo>
                  <a:pt x="176910" y="178434"/>
                </a:lnTo>
                <a:lnTo>
                  <a:pt x="227933" y="178434"/>
                </a:lnTo>
                <a:lnTo>
                  <a:pt x="234060" y="173354"/>
                </a:lnTo>
                <a:lnTo>
                  <a:pt x="232402" y="168302"/>
                </a:lnTo>
                <a:lnTo>
                  <a:pt x="227266" y="158178"/>
                </a:lnTo>
                <a:lnTo>
                  <a:pt x="221845" y="148244"/>
                </a:lnTo>
                <a:lnTo>
                  <a:pt x="219328" y="143763"/>
                </a:lnTo>
                <a:lnTo>
                  <a:pt x="220868" y="140715"/>
                </a:lnTo>
                <a:lnTo>
                  <a:pt x="130809" y="140715"/>
                </a:lnTo>
                <a:lnTo>
                  <a:pt x="114671" y="138039"/>
                </a:lnTo>
                <a:lnTo>
                  <a:pt x="101330" y="130730"/>
                </a:lnTo>
                <a:lnTo>
                  <a:pt x="92251" y="119874"/>
                </a:lnTo>
                <a:lnTo>
                  <a:pt x="88900" y="106552"/>
                </a:lnTo>
                <a:lnTo>
                  <a:pt x="92251" y="93319"/>
                </a:lnTo>
                <a:lnTo>
                  <a:pt x="101330" y="82407"/>
                </a:lnTo>
                <a:lnTo>
                  <a:pt x="114671" y="74995"/>
                </a:lnTo>
                <a:lnTo>
                  <a:pt x="130809" y="72262"/>
                </a:lnTo>
                <a:lnTo>
                  <a:pt x="220868" y="72262"/>
                </a:lnTo>
                <a:lnTo>
                  <a:pt x="219328" y="69214"/>
                </a:lnTo>
                <a:lnTo>
                  <a:pt x="221724" y="64635"/>
                </a:lnTo>
                <a:lnTo>
                  <a:pt x="226869" y="54482"/>
                </a:lnTo>
                <a:lnTo>
                  <a:pt x="231705" y="44140"/>
                </a:lnTo>
                <a:lnTo>
                  <a:pt x="233172" y="38988"/>
                </a:lnTo>
                <a:lnTo>
                  <a:pt x="227742" y="34543"/>
                </a:lnTo>
                <a:lnTo>
                  <a:pt x="84835" y="34543"/>
                </a:lnTo>
                <a:lnTo>
                  <a:pt x="66913" y="28448"/>
                </a:lnTo>
                <a:lnTo>
                  <a:pt x="54350" y="24471"/>
                </a:lnTo>
                <a:lnTo>
                  <a:pt x="48132" y="23113"/>
                </a:lnTo>
                <a:close/>
              </a:path>
              <a:path w="262254" h="213360">
                <a:moveTo>
                  <a:pt x="227933" y="178434"/>
                </a:moveTo>
                <a:lnTo>
                  <a:pt x="176910" y="178434"/>
                </a:lnTo>
                <a:lnTo>
                  <a:pt x="194833" y="184594"/>
                </a:lnTo>
                <a:lnTo>
                  <a:pt x="207504" y="188614"/>
                </a:lnTo>
                <a:lnTo>
                  <a:pt x="213995" y="189991"/>
                </a:lnTo>
                <a:lnTo>
                  <a:pt x="227933" y="178434"/>
                </a:lnTo>
                <a:close/>
              </a:path>
              <a:path w="262254" h="213360">
                <a:moveTo>
                  <a:pt x="220868" y="72262"/>
                </a:moveTo>
                <a:lnTo>
                  <a:pt x="130809" y="72262"/>
                </a:lnTo>
                <a:lnTo>
                  <a:pt x="147183" y="74995"/>
                </a:lnTo>
                <a:lnTo>
                  <a:pt x="160556" y="82422"/>
                </a:lnTo>
                <a:lnTo>
                  <a:pt x="169546" y="93319"/>
                </a:lnTo>
                <a:lnTo>
                  <a:pt x="172847" y="106552"/>
                </a:lnTo>
                <a:lnTo>
                  <a:pt x="169546" y="119874"/>
                </a:lnTo>
                <a:lnTo>
                  <a:pt x="160543" y="130730"/>
                </a:lnTo>
                <a:lnTo>
                  <a:pt x="147183" y="138039"/>
                </a:lnTo>
                <a:lnTo>
                  <a:pt x="130809" y="140715"/>
                </a:lnTo>
                <a:lnTo>
                  <a:pt x="220868" y="140715"/>
                </a:lnTo>
                <a:lnTo>
                  <a:pt x="225805" y="130937"/>
                </a:lnTo>
                <a:lnTo>
                  <a:pt x="243966" y="124952"/>
                </a:lnTo>
                <a:lnTo>
                  <a:pt x="256452" y="120489"/>
                </a:lnTo>
                <a:lnTo>
                  <a:pt x="262127" y="117728"/>
                </a:lnTo>
                <a:lnTo>
                  <a:pt x="262127" y="94360"/>
                </a:lnTo>
                <a:lnTo>
                  <a:pt x="256452" y="91686"/>
                </a:lnTo>
                <a:lnTo>
                  <a:pt x="243967" y="87534"/>
                </a:lnTo>
                <a:lnTo>
                  <a:pt x="231481" y="83716"/>
                </a:lnTo>
                <a:lnTo>
                  <a:pt x="225805" y="82041"/>
                </a:lnTo>
                <a:lnTo>
                  <a:pt x="220868" y="72262"/>
                </a:lnTo>
                <a:close/>
              </a:path>
              <a:path w="262254" h="213360">
                <a:moveTo>
                  <a:pt x="144779" y="0"/>
                </a:moveTo>
                <a:lnTo>
                  <a:pt x="116204" y="0"/>
                </a:lnTo>
                <a:lnTo>
                  <a:pt x="112986" y="4564"/>
                </a:lnTo>
                <a:lnTo>
                  <a:pt x="107886" y="14605"/>
                </a:lnTo>
                <a:lnTo>
                  <a:pt x="103167" y="24645"/>
                </a:lnTo>
                <a:lnTo>
                  <a:pt x="101092" y="29209"/>
                </a:lnTo>
                <a:lnTo>
                  <a:pt x="84835" y="34543"/>
                </a:lnTo>
                <a:lnTo>
                  <a:pt x="176910" y="34543"/>
                </a:lnTo>
                <a:lnTo>
                  <a:pt x="161035" y="29209"/>
                </a:lnTo>
                <a:lnTo>
                  <a:pt x="158692" y="24471"/>
                </a:lnTo>
                <a:lnTo>
                  <a:pt x="153669" y="14605"/>
                </a:lnTo>
                <a:lnTo>
                  <a:pt x="148177" y="4564"/>
                </a:lnTo>
                <a:lnTo>
                  <a:pt x="144779" y="0"/>
                </a:lnTo>
                <a:close/>
              </a:path>
              <a:path w="262254" h="213360">
                <a:moveTo>
                  <a:pt x="212851" y="22351"/>
                </a:moveTo>
                <a:lnTo>
                  <a:pt x="206700" y="23828"/>
                </a:lnTo>
                <a:lnTo>
                  <a:pt x="194405" y="28067"/>
                </a:lnTo>
                <a:lnTo>
                  <a:pt x="176910" y="34543"/>
                </a:lnTo>
                <a:lnTo>
                  <a:pt x="227742" y="34543"/>
                </a:lnTo>
                <a:lnTo>
                  <a:pt x="212851" y="22351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099210" y="5233796"/>
            <a:ext cx="2049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A4F83"/>
                </a:solidFill>
                <a:latin typeface="Arial"/>
                <a:cs typeface="Arial"/>
              </a:rPr>
              <a:t>Maintain</a:t>
            </a:r>
            <a:r>
              <a:rPr sz="1800" spc="-100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A4F83"/>
                </a:solidFill>
                <a:latin typeface="Arial"/>
                <a:cs typeface="Arial"/>
              </a:rPr>
              <a:t>knowledge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  <p:sp>
        <p:nvSpPr>
          <p:cNvPr id="33" name="object 33"/>
          <p:cNvSpPr txBox="1"/>
          <p:nvPr/>
        </p:nvSpPr>
        <p:spPr>
          <a:xfrm>
            <a:off x="1099210" y="5507837"/>
            <a:ext cx="1955800" cy="1014094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535"/>
              </a:spcBef>
              <a:buChar char="-"/>
              <a:tabLst>
                <a:tab pos="299085" algn="l"/>
                <a:tab pos="299720" algn="l"/>
              </a:tabLst>
            </a:pPr>
            <a:r>
              <a:rPr sz="1800" spc="-10" dirty="0">
                <a:solidFill>
                  <a:srgbClr val="0A4F83"/>
                </a:solidFill>
                <a:latin typeface="Arial"/>
                <a:cs typeface="Arial"/>
              </a:rPr>
              <a:t>Versioning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30"/>
              </a:spcBef>
              <a:buChar char="-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0A4F83"/>
                </a:solidFill>
                <a:latin typeface="Arial"/>
                <a:cs typeface="Arial"/>
              </a:rPr>
              <a:t>Access</a:t>
            </a:r>
            <a:r>
              <a:rPr sz="1800" spc="-70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0A4F83"/>
                </a:solidFill>
                <a:latin typeface="Arial"/>
                <a:cs typeface="Arial"/>
              </a:rPr>
              <a:t>Right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34"/>
              </a:spcBef>
              <a:buChar char="-"/>
              <a:tabLst>
                <a:tab pos="299085" algn="l"/>
                <a:tab pos="299720" algn="l"/>
              </a:tabLst>
            </a:pPr>
            <a:r>
              <a:rPr sz="1800" spc="-25" dirty="0">
                <a:solidFill>
                  <a:srgbClr val="0A4F83"/>
                </a:solidFill>
                <a:latin typeface="Arial"/>
                <a:cs typeface="Arial"/>
              </a:rPr>
              <a:t>Tools</a:t>
            </a:r>
            <a:r>
              <a:rPr sz="1800" spc="-50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A4F83"/>
                </a:solidFill>
                <a:latin typeface="Arial"/>
                <a:cs typeface="Arial"/>
              </a:rPr>
              <a:t>&amp;</a:t>
            </a:r>
            <a:r>
              <a:rPr sz="1800" spc="-35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A4F83"/>
                </a:solidFill>
                <a:latin typeface="Arial"/>
                <a:cs typeface="Arial"/>
              </a:rPr>
              <a:t>Process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244" y="1012759"/>
            <a:ext cx="5786120" cy="470662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2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Working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in</a:t>
            </a:r>
            <a:r>
              <a:rPr sz="2000" spc="-2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ODC</a:t>
            </a:r>
            <a:r>
              <a:rPr sz="2000" spc="-5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with</a:t>
            </a:r>
            <a:r>
              <a:rPr sz="2000" spc="-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high</a:t>
            </a:r>
            <a:r>
              <a:rPr sz="2000" spc="-20" dirty="0">
                <a:latin typeface="Segoe UI"/>
                <a:cs typeface="Segoe UI"/>
              </a:rPr>
              <a:t> </a:t>
            </a:r>
            <a:r>
              <a:rPr sz="2000" spc="-25" dirty="0">
                <a:latin typeface="Segoe UI"/>
                <a:cs typeface="Segoe UI"/>
              </a:rPr>
              <a:t>TOR</a:t>
            </a:r>
            <a:endParaRPr sz="20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4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Problem: How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to</a:t>
            </a:r>
            <a:r>
              <a:rPr sz="2000" spc="-5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retain</a:t>
            </a:r>
            <a:r>
              <a:rPr sz="2000" spc="-2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knowledge</a:t>
            </a:r>
            <a:endParaRPr sz="20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8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Actions:</a:t>
            </a:r>
            <a:endParaRPr sz="2000" dirty="0">
              <a:latin typeface="Segoe UI"/>
              <a:cs typeface="Segoe UI"/>
            </a:endParaRPr>
          </a:p>
          <a:p>
            <a:pPr marL="469265">
              <a:lnSpc>
                <a:spcPct val="100000"/>
              </a:lnSpc>
              <a:spcBef>
                <a:spcPts val="140"/>
              </a:spcBef>
            </a:pPr>
            <a:r>
              <a:rPr sz="19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1900" spc="229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Create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knowledge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database</a:t>
            </a:r>
            <a:endParaRPr sz="1600" dirty="0">
              <a:latin typeface="Segoe UI"/>
              <a:cs typeface="Segoe UI"/>
            </a:endParaRPr>
          </a:p>
          <a:p>
            <a:pPr marL="469265">
              <a:lnSpc>
                <a:spcPct val="100000"/>
              </a:lnSpc>
              <a:spcBef>
                <a:spcPts val="145"/>
              </a:spcBef>
            </a:pPr>
            <a:r>
              <a:rPr sz="19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1900" spc="29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Mentor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&amp;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cross-</a:t>
            </a:r>
            <a:r>
              <a:rPr sz="1600" dirty="0">
                <a:latin typeface="Segoe UI"/>
                <a:cs typeface="Segoe UI"/>
              </a:rPr>
              <a:t>train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your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team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members</a:t>
            </a:r>
            <a:endParaRPr sz="1600" dirty="0">
              <a:latin typeface="Segoe UI"/>
              <a:cs typeface="Segoe UI"/>
            </a:endParaRPr>
          </a:p>
          <a:p>
            <a:pPr marL="469265">
              <a:lnSpc>
                <a:spcPct val="100000"/>
              </a:lnSpc>
              <a:spcBef>
                <a:spcPts val="145"/>
              </a:spcBef>
            </a:pPr>
            <a:r>
              <a:rPr sz="19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1900" spc="26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Develop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knowledge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transfer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strategy</a:t>
            </a:r>
            <a:endParaRPr sz="1600" dirty="0">
              <a:latin typeface="Segoe UI"/>
              <a:cs typeface="Segoe UI"/>
            </a:endParaRPr>
          </a:p>
          <a:p>
            <a:pPr marL="469265">
              <a:lnSpc>
                <a:spcPct val="100000"/>
              </a:lnSpc>
              <a:spcBef>
                <a:spcPts val="145"/>
              </a:spcBef>
            </a:pPr>
            <a:r>
              <a:rPr sz="19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1900" spc="28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Convince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team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member</a:t>
            </a:r>
            <a:r>
              <a:rPr sz="1600" spc="-5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to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stay:</a:t>
            </a:r>
            <a:endParaRPr sz="1600" dirty="0">
              <a:latin typeface="Segoe UI"/>
              <a:cs typeface="Segoe UI"/>
            </a:endParaRPr>
          </a:p>
          <a:p>
            <a:pPr marL="927100">
              <a:lnSpc>
                <a:spcPct val="100000"/>
              </a:lnSpc>
              <a:spcBef>
                <a:spcPts val="180"/>
              </a:spcBef>
            </a:pPr>
            <a:r>
              <a:rPr sz="165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1650" spc="46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Build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ODC</a:t>
            </a:r>
            <a:r>
              <a:rPr sz="1400" spc="-10" dirty="0">
                <a:latin typeface="Segoe UI"/>
                <a:cs typeface="Segoe UI"/>
              </a:rPr>
              <a:t> culture</a:t>
            </a:r>
            <a:endParaRPr sz="1400" dirty="0">
              <a:latin typeface="Segoe UI"/>
              <a:cs typeface="Segoe UI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sz="165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1650" spc="43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Clear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career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20" dirty="0">
                <a:latin typeface="Segoe UI"/>
                <a:cs typeface="Segoe UI"/>
              </a:rPr>
              <a:t>path</a:t>
            </a:r>
            <a:endParaRPr sz="1400" dirty="0">
              <a:latin typeface="Segoe UI"/>
              <a:cs typeface="Segoe UI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sz="165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1650" spc="42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Motivation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with</a:t>
            </a:r>
            <a:r>
              <a:rPr sz="1400" spc="-3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challenges and</a:t>
            </a:r>
            <a:r>
              <a:rPr sz="1400" spc="-35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opportunities</a:t>
            </a:r>
            <a:endParaRPr sz="1400" dirty="0">
              <a:latin typeface="Segoe UI"/>
              <a:cs typeface="Segoe UI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sz="165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1650" spc="25" dirty="0">
                <a:solidFill>
                  <a:srgbClr val="0D69AE"/>
                </a:solidFill>
                <a:latin typeface="Segoe UI"/>
                <a:cs typeface="Segoe UI"/>
              </a:rPr>
              <a:t>  </a:t>
            </a:r>
            <a:r>
              <a:rPr sz="1400" spc="-10" dirty="0">
                <a:latin typeface="Segoe UI"/>
                <a:cs typeface="Segoe UI"/>
              </a:rPr>
              <a:t>Income</a:t>
            </a:r>
            <a:endParaRPr sz="14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7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Result:</a:t>
            </a:r>
            <a:endParaRPr sz="2000" dirty="0">
              <a:latin typeface="Segoe UI"/>
              <a:cs typeface="Segoe UI"/>
            </a:endParaRPr>
          </a:p>
          <a:p>
            <a:pPr marL="469265">
              <a:lnSpc>
                <a:spcPct val="100000"/>
              </a:lnSpc>
              <a:spcBef>
                <a:spcPts val="114"/>
              </a:spcBef>
            </a:pPr>
            <a:r>
              <a:rPr sz="19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1900" spc="27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Strong</a:t>
            </a:r>
            <a:r>
              <a:rPr sz="1600" spc="-5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ODC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with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rich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handbook</a:t>
            </a:r>
            <a:r>
              <a:rPr sz="1600" spc="-5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and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document</a:t>
            </a:r>
            <a:r>
              <a:rPr sz="1600" spc="-6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database</a:t>
            </a:r>
            <a:endParaRPr sz="1600" dirty="0">
              <a:latin typeface="Segoe UI"/>
              <a:cs typeface="Segoe UI"/>
            </a:endParaRPr>
          </a:p>
          <a:p>
            <a:pPr marL="469265">
              <a:lnSpc>
                <a:spcPct val="100000"/>
              </a:lnSpc>
              <a:spcBef>
                <a:spcPts val="150"/>
              </a:spcBef>
            </a:pPr>
            <a:r>
              <a:rPr sz="19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1900" spc="28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Strong</a:t>
            </a:r>
            <a:r>
              <a:rPr sz="1600" spc="-4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training</a:t>
            </a:r>
            <a:r>
              <a:rPr sz="1600" spc="-5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&amp;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sharing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program</a:t>
            </a:r>
            <a:endParaRPr sz="1600" dirty="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High</a:t>
            </a:r>
            <a:r>
              <a:rPr spc="-80" dirty="0"/>
              <a:t> </a:t>
            </a:r>
            <a:r>
              <a:rPr dirty="0"/>
              <a:t>TOR</a:t>
            </a:r>
            <a:r>
              <a:rPr spc="-45" dirty="0"/>
              <a:t> </a:t>
            </a:r>
            <a:r>
              <a:rPr dirty="0"/>
              <a:t>and</a:t>
            </a:r>
            <a:r>
              <a:rPr spc="-70" dirty="0"/>
              <a:t> </a:t>
            </a:r>
            <a:r>
              <a:rPr dirty="0"/>
              <a:t>knowledge</a:t>
            </a:r>
            <a:r>
              <a:rPr spc="-80" dirty="0"/>
              <a:t> </a:t>
            </a:r>
            <a:r>
              <a:rPr spc="-10" dirty="0"/>
              <a:t>management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2295" y="2109216"/>
            <a:ext cx="3800855" cy="329793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CFCF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7664" y="146304"/>
            <a:ext cx="1021079" cy="4572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0"/>
            <a:ext cx="4048125" cy="6815455"/>
            <a:chOff x="0" y="0"/>
            <a:chExt cx="4048125" cy="681545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895600"/>
              <a:ext cx="4038600" cy="391972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4038600" cy="4020820"/>
            </a:xfrm>
            <a:custGeom>
              <a:avLst/>
              <a:gdLst/>
              <a:ahLst/>
              <a:cxnLst/>
              <a:rect l="l" t="t" r="r" b="b"/>
              <a:pathLst>
                <a:path w="4038600" h="4020820">
                  <a:moveTo>
                    <a:pt x="4038600" y="0"/>
                  </a:moveTo>
                  <a:lnTo>
                    <a:pt x="0" y="0"/>
                  </a:lnTo>
                  <a:lnTo>
                    <a:pt x="0" y="3175127"/>
                  </a:lnTo>
                  <a:lnTo>
                    <a:pt x="4038600" y="4020312"/>
                  </a:lnTo>
                  <a:lnTo>
                    <a:pt x="4038600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4151" y="6095"/>
              <a:ext cx="3593592" cy="52395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513579"/>
              <a:ext cx="670598" cy="1073886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0" y="0"/>
            <a:ext cx="12192000" cy="45720"/>
            <a:chOff x="0" y="0"/>
            <a:chExt cx="12192000" cy="45720"/>
          </a:xfrm>
        </p:grpSpPr>
        <p:sp>
          <p:nvSpPr>
            <p:cNvPr id="10" name="object 10"/>
            <p:cNvSpPr/>
            <p:nvPr/>
          </p:nvSpPr>
          <p:spPr>
            <a:xfrm>
              <a:off x="8153400" y="0"/>
              <a:ext cx="4038600" cy="45720"/>
            </a:xfrm>
            <a:custGeom>
              <a:avLst/>
              <a:gdLst/>
              <a:ahLst/>
              <a:cxnLst/>
              <a:rect l="l" t="t" r="r" b="b"/>
              <a:pathLst>
                <a:path w="4038600" h="45720">
                  <a:moveTo>
                    <a:pt x="40386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038600" y="45720"/>
                  </a:lnTo>
                  <a:lnTo>
                    <a:pt x="4038600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325367" y="0"/>
              <a:ext cx="4910455" cy="45720"/>
            </a:xfrm>
            <a:custGeom>
              <a:avLst/>
              <a:gdLst/>
              <a:ahLst/>
              <a:cxnLst/>
              <a:rect l="l" t="t" r="r" b="b"/>
              <a:pathLst>
                <a:path w="4910455" h="45720">
                  <a:moveTo>
                    <a:pt x="491032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910328" y="4572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0"/>
              <a:ext cx="4657725" cy="45720"/>
            </a:xfrm>
            <a:custGeom>
              <a:avLst/>
              <a:gdLst/>
              <a:ahLst/>
              <a:cxnLst/>
              <a:rect l="l" t="t" r="r" b="b"/>
              <a:pathLst>
                <a:path w="4657725" h="45720">
                  <a:moveTo>
                    <a:pt x="4657344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657344" y="45720"/>
                  </a:lnTo>
                  <a:lnTo>
                    <a:pt x="465734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153400" y="0"/>
              <a:ext cx="4038600" cy="45720"/>
            </a:xfrm>
            <a:custGeom>
              <a:avLst/>
              <a:gdLst/>
              <a:ahLst/>
              <a:cxnLst/>
              <a:rect l="l" t="t" r="r" b="b"/>
              <a:pathLst>
                <a:path w="4038600" h="45720">
                  <a:moveTo>
                    <a:pt x="40386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038600" y="45720"/>
                  </a:lnTo>
                  <a:lnTo>
                    <a:pt x="4038600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25367" y="0"/>
              <a:ext cx="4910455" cy="45720"/>
            </a:xfrm>
            <a:custGeom>
              <a:avLst/>
              <a:gdLst/>
              <a:ahLst/>
              <a:cxnLst/>
              <a:rect l="l" t="t" r="r" b="b"/>
              <a:pathLst>
                <a:path w="4910455" h="45720">
                  <a:moveTo>
                    <a:pt x="491032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910328" y="4572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0"/>
              <a:ext cx="4657725" cy="45720"/>
            </a:xfrm>
            <a:custGeom>
              <a:avLst/>
              <a:gdLst/>
              <a:ahLst/>
              <a:cxnLst/>
              <a:rect l="l" t="t" r="r" b="b"/>
              <a:pathLst>
                <a:path w="4657725" h="45720">
                  <a:moveTo>
                    <a:pt x="4657344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657344" y="45720"/>
                  </a:lnTo>
                  <a:lnTo>
                    <a:pt x="465734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153400" y="0"/>
              <a:ext cx="4038600" cy="45720"/>
            </a:xfrm>
            <a:custGeom>
              <a:avLst/>
              <a:gdLst/>
              <a:ahLst/>
              <a:cxnLst/>
              <a:rect l="l" t="t" r="r" b="b"/>
              <a:pathLst>
                <a:path w="4038600" h="45720">
                  <a:moveTo>
                    <a:pt x="40386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038600" y="45720"/>
                  </a:lnTo>
                  <a:lnTo>
                    <a:pt x="4038600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325367" y="0"/>
              <a:ext cx="4910455" cy="45720"/>
            </a:xfrm>
            <a:custGeom>
              <a:avLst/>
              <a:gdLst/>
              <a:ahLst/>
              <a:cxnLst/>
              <a:rect l="l" t="t" r="r" b="b"/>
              <a:pathLst>
                <a:path w="4910455" h="45720">
                  <a:moveTo>
                    <a:pt x="491032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910328" y="4572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0" y="0"/>
              <a:ext cx="4657725" cy="45720"/>
            </a:xfrm>
            <a:custGeom>
              <a:avLst/>
              <a:gdLst/>
              <a:ahLst/>
              <a:cxnLst/>
              <a:rect l="l" t="t" r="r" b="b"/>
              <a:pathLst>
                <a:path w="4657725" h="45720">
                  <a:moveTo>
                    <a:pt x="4657344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657344" y="45720"/>
                  </a:lnTo>
                  <a:lnTo>
                    <a:pt x="465734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918768" y="710006"/>
            <a:ext cx="2110105" cy="129921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</a:pPr>
            <a:r>
              <a:rPr sz="4400" b="1" spc="-60" dirty="0">
                <a:solidFill>
                  <a:srgbClr val="FFFFFF"/>
                </a:solidFill>
                <a:latin typeface="Segoe UI"/>
                <a:cs typeface="Segoe UI"/>
              </a:rPr>
              <a:t>Table</a:t>
            </a:r>
            <a:r>
              <a:rPr sz="4400" b="1" spc="-2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4400" b="1" spc="-25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4400" b="1" spc="-10" dirty="0">
                <a:solidFill>
                  <a:srgbClr val="FFFFFF"/>
                </a:solidFill>
                <a:latin typeface="Segoe UI"/>
                <a:cs typeface="Segoe UI"/>
              </a:rPr>
              <a:t>content</a:t>
            </a:r>
            <a:endParaRPr sz="4400">
              <a:latin typeface="Segoe UI"/>
              <a:cs typeface="Segoe U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645152" y="557783"/>
            <a:ext cx="6623684" cy="765175"/>
            <a:chOff x="4645152" y="557783"/>
            <a:chExt cx="6623684" cy="765175"/>
          </a:xfrm>
        </p:grpSpPr>
        <p:sp>
          <p:nvSpPr>
            <p:cNvPr id="21" name="object 21"/>
            <p:cNvSpPr/>
            <p:nvPr/>
          </p:nvSpPr>
          <p:spPr>
            <a:xfrm>
              <a:off x="4651248" y="563879"/>
              <a:ext cx="6611620" cy="753110"/>
            </a:xfrm>
            <a:custGeom>
              <a:avLst/>
              <a:gdLst/>
              <a:ahLst/>
              <a:cxnLst/>
              <a:rect l="l" t="t" r="r" b="b"/>
              <a:pathLst>
                <a:path w="6611620" h="753110">
                  <a:moveTo>
                    <a:pt x="6485635" y="0"/>
                  </a:moveTo>
                  <a:lnTo>
                    <a:pt x="125475" y="0"/>
                  </a:lnTo>
                  <a:lnTo>
                    <a:pt x="76616" y="9854"/>
                  </a:lnTo>
                  <a:lnTo>
                    <a:pt x="36734" y="36734"/>
                  </a:lnTo>
                  <a:lnTo>
                    <a:pt x="9854" y="76616"/>
                  </a:lnTo>
                  <a:lnTo>
                    <a:pt x="0" y="125475"/>
                  </a:lnTo>
                  <a:lnTo>
                    <a:pt x="0" y="627380"/>
                  </a:lnTo>
                  <a:lnTo>
                    <a:pt x="9854" y="676239"/>
                  </a:lnTo>
                  <a:lnTo>
                    <a:pt x="36734" y="716121"/>
                  </a:lnTo>
                  <a:lnTo>
                    <a:pt x="76616" y="743001"/>
                  </a:lnTo>
                  <a:lnTo>
                    <a:pt x="125475" y="752856"/>
                  </a:lnTo>
                  <a:lnTo>
                    <a:pt x="6485635" y="752856"/>
                  </a:lnTo>
                  <a:lnTo>
                    <a:pt x="6534495" y="743001"/>
                  </a:lnTo>
                  <a:lnTo>
                    <a:pt x="6574377" y="716121"/>
                  </a:lnTo>
                  <a:lnTo>
                    <a:pt x="6601257" y="676239"/>
                  </a:lnTo>
                  <a:lnTo>
                    <a:pt x="6611111" y="627380"/>
                  </a:lnTo>
                  <a:lnTo>
                    <a:pt x="6611111" y="125475"/>
                  </a:lnTo>
                  <a:lnTo>
                    <a:pt x="6601257" y="76616"/>
                  </a:lnTo>
                  <a:lnTo>
                    <a:pt x="6574377" y="36734"/>
                  </a:lnTo>
                  <a:lnTo>
                    <a:pt x="6534495" y="9854"/>
                  </a:lnTo>
                  <a:lnTo>
                    <a:pt x="6485635" y="0"/>
                  </a:lnTo>
                  <a:close/>
                </a:path>
              </a:pathLst>
            </a:custGeom>
            <a:solidFill>
              <a:srgbClr val="0D69AE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651248" y="563879"/>
              <a:ext cx="6611620" cy="753110"/>
            </a:xfrm>
            <a:custGeom>
              <a:avLst/>
              <a:gdLst/>
              <a:ahLst/>
              <a:cxnLst/>
              <a:rect l="l" t="t" r="r" b="b"/>
              <a:pathLst>
                <a:path w="6611620" h="753110">
                  <a:moveTo>
                    <a:pt x="0" y="125475"/>
                  </a:moveTo>
                  <a:lnTo>
                    <a:pt x="9854" y="76616"/>
                  </a:lnTo>
                  <a:lnTo>
                    <a:pt x="36734" y="36734"/>
                  </a:lnTo>
                  <a:lnTo>
                    <a:pt x="76616" y="9854"/>
                  </a:lnTo>
                  <a:lnTo>
                    <a:pt x="125475" y="0"/>
                  </a:lnTo>
                  <a:lnTo>
                    <a:pt x="6485635" y="0"/>
                  </a:lnTo>
                  <a:lnTo>
                    <a:pt x="6534495" y="9854"/>
                  </a:lnTo>
                  <a:lnTo>
                    <a:pt x="6574377" y="36734"/>
                  </a:lnTo>
                  <a:lnTo>
                    <a:pt x="6601257" y="76616"/>
                  </a:lnTo>
                  <a:lnTo>
                    <a:pt x="6611111" y="125475"/>
                  </a:lnTo>
                  <a:lnTo>
                    <a:pt x="6611111" y="627380"/>
                  </a:lnTo>
                  <a:lnTo>
                    <a:pt x="6601257" y="676239"/>
                  </a:lnTo>
                  <a:lnTo>
                    <a:pt x="6574377" y="716121"/>
                  </a:lnTo>
                  <a:lnTo>
                    <a:pt x="6534495" y="743001"/>
                  </a:lnTo>
                  <a:lnTo>
                    <a:pt x="6485635" y="752856"/>
                  </a:lnTo>
                  <a:lnTo>
                    <a:pt x="125475" y="752856"/>
                  </a:lnTo>
                  <a:lnTo>
                    <a:pt x="76616" y="743001"/>
                  </a:lnTo>
                  <a:lnTo>
                    <a:pt x="36734" y="716121"/>
                  </a:lnTo>
                  <a:lnTo>
                    <a:pt x="9854" y="676239"/>
                  </a:lnTo>
                  <a:lnTo>
                    <a:pt x="0" y="627380"/>
                  </a:lnTo>
                  <a:lnTo>
                    <a:pt x="0" y="125475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4783963" y="693496"/>
            <a:ext cx="550989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0" dirty="0">
                <a:solidFill>
                  <a:srgbClr val="FFFFFF"/>
                </a:solidFill>
                <a:latin typeface="Segoe UI"/>
                <a:cs typeface="Segoe UI"/>
              </a:rPr>
              <a:t>Integration</a:t>
            </a:r>
            <a:r>
              <a:rPr sz="2800" b="0" spc="-9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800" b="0" dirty="0">
                <a:solidFill>
                  <a:srgbClr val="FFFFFF"/>
                </a:solidFill>
                <a:latin typeface="Segoe UI"/>
                <a:cs typeface="Segoe UI"/>
              </a:rPr>
              <a:t>Management</a:t>
            </a:r>
            <a:r>
              <a:rPr sz="2800" b="0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800" b="0" spc="-10" dirty="0">
                <a:solidFill>
                  <a:srgbClr val="FFFFFF"/>
                </a:solidFill>
                <a:latin typeface="Segoe UI"/>
                <a:cs typeface="Segoe UI"/>
              </a:rPr>
              <a:t>Overview</a:t>
            </a:r>
            <a:endParaRPr sz="2800">
              <a:latin typeface="Segoe UI"/>
              <a:cs typeface="Segoe U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645152" y="1773935"/>
            <a:ext cx="6623684" cy="734695"/>
            <a:chOff x="4645152" y="1773935"/>
            <a:chExt cx="6623684" cy="734695"/>
          </a:xfrm>
        </p:grpSpPr>
        <p:sp>
          <p:nvSpPr>
            <p:cNvPr id="25" name="object 25"/>
            <p:cNvSpPr/>
            <p:nvPr/>
          </p:nvSpPr>
          <p:spPr>
            <a:xfrm>
              <a:off x="4651248" y="1780031"/>
              <a:ext cx="6611620" cy="722630"/>
            </a:xfrm>
            <a:custGeom>
              <a:avLst/>
              <a:gdLst/>
              <a:ahLst/>
              <a:cxnLst/>
              <a:rect l="l" t="t" r="r" b="b"/>
              <a:pathLst>
                <a:path w="6611620" h="722630">
                  <a:moveTo>
                    <a:pt x="6490716" y="0"/>
                  </a:moveTo>
                  <a:lnTo>
                    <a:pt x="120396" y="0"/>
                  </a:lnTo>
                  <a:lnTo>
                    <a:pt x="73509" y="9453"/>
                  </a:lnTo>
                  <a:lnTo>
                    <a:pt x="35242" y="35242"/>
                  </a:lnTo>
                  <a:lnTo>
                    <a:pt x="9453" y="73509"/>
                  </a:lnTo>
                  <a:lnTo>
                    <a:pt x="0" y="120395"/>
                  </a:lnTo>
                  <a:lnTo>
                    <a:pt x="0" y="601979"/>
                  </a:lnTo>
                  <a:lnTo>
                    <a:pt x="9453" y="648866"/>
                  </a:lnTo>
                  <a:lnTo>
                    <a:pt x="35242" y="687133"/>
                  </a:lnTo>
                  <a:lnTo>
                    <a:pt x="73509" y="712922"/>
                  </a:lnTo>
                  <a:lnTo>
                    <a:pt x="120396" y="722376"/>
                  </a:lnTo>
                  <a:lnTo>
                    <a:pt x="6490716" y="722376"/>
                  </a:lnTo>
                  <a:lnTo>
                    <a:pt x="6537602" y="712922"/>
                  </a:lnTo>
                  <a:lnTo>
                    <a:pt x="6575869" y="687133"/>
                  </a:lnTo>
                  <a:lnTo>
                    <a:pt x="6601658" y="648866"/>
                  </a:lnTo>
                  <a:lnTo>
                    <a:pt x="6611111" y="601979"/>
                  </a:lnTo>
                  <a:lnTo>
                    <a:pt x="6611111" y="120395"/>
                  </a:lnTo>
                  <a:lnTo>
                    <a:pt x="6601658" y="73509"/>
                  </a:lnTo>
                  <a:lnTo>
                    <a:pt x="6575869" y="35242"/>
                  </a:lnTo>
                  <a:lnTo>
                    <a:pt x="6537602" y="9453"/>
                  </a:lnTo>
                  <a:lnTo>
                    <a:pt x="6490716" y="0"/>
                  </a:lnTo>
                  <a:close/>
                </a:path>
              </a:pathLst>
            </a:custGeom>
            <a:solidFill>
              <a:srgbClr val="0D69AE">
                <a:alpha val="7686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651248" y="1780031"/>
              <a:ext cx="6611620" cy="722630"/>
            </a:xfrm>
            <a:custGeom>
              <a:avLst/>
              <a:gdLst/>
              <a:ahLst/>
              <a:cxnLst/>
              <a:rect l="l" t="t" r="r" b="b"/>
              <a:pathLst>
                <a:path w="6611620" h="722630">
                  <a:moveTo>
                    <a:pt x="0" y="120395"/>
                  </a:moveTo>
                  <a:lnTo>
                    <a:pt x="9453" y="73509"/>
                  </a:lnTo>
                  <a:lnTo>
                    <a:pt x="35242" y="35242"/>
                  </a:lnTo>
                  <a:lnTo>
                    <a:pt x="73509" y="9453"/>
                  </a:lnTo>
                  <a:lnTo>
                    <a:pt x="120396" y="0"/>
                  </a:lnTo>
                  <a:lnTo>
                    <a:pt x="6490716" y="0"/>
                  </a:lnTo>
                  <a:lnTo>
                    <a:pt x="6537602" y="9453"/>
                  </a:lnTo>
                  <a:lnTo>
                    <a:pt x="6575869" y="35242"/>
                  </a:lnTo>
                  <a:lnTo>
                    <a:pt x="6601658" y="73509"/>
                  </a:lnTo>
                  <a:lnTo>
                    <a:pt x="6611111" y="120395"/>
                  </a:lnTo>
                  <a:lnTo>
                    <a:pt x="6611111" y="601979"/>
                  </a:lnTo>
                  <a:lnTo>
                    <a:pt x="6601658" y="648866"/>
                  </a:lnTo>
                  <a:lnTo>
                    <a:pt x="6575869" y="687133"/>
                  </a:lnTo>
                  <a:lnTo>
                    <a:pt x="6537602" y="712922"/>
                  </a:lnTo>
                  <a:lnTo>
                    <a:pt x="6490716" y="722376"/>
                  </a:lnTo>
                  <a:lnTo>
                    <a:pt x="120396" y="722376"/>
                  </a:lnTo>
                  <a:lnTo>
                    <a:pt x="73509" y="712922"/>
                  </a:lnTo>
                  <a:lnTo>
                    <a:pt x="35242" y="687133"/>
                  </a:lnTo>
                  <a:lnTo>
                    <a:pt x="9453" y="648866"/>
                  </a:lnTo>
                  <a:lnTo>
                    <a:pt x="0" y="601979"/>
                  </a:lnTo>
                  <a:lnTo>
                    <a:pt x="0" y="120395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4645152" y="2959607"/>
            <a:ext cx="6623684" cy="731520"/>
            <a:chOff x="4645152" y="2959607"/>
            <a:chExt cx="6623684" cy="731520"/>
          </a:xfrm>
        </p:grpSpPr>
        <p:sp>
          <p:nvSpPr>
            <p:cNvPr id="28" name="object 28"/>
            <p:cNvSpPr/>
            <p:nvPr/>
          </p:nvSpPr>
          <p:spPr>
            <a:xfrm>
              <a:off x="4651248" y="2965703"/>
              <a:ext cx="6611620" cy="719455"/>
            </a:xfrm>
            <a:custGeom>
              <a:avLst/>
              <a:gdLst/>
              <a:ahLst/>
              <a:cxnLst/>
              <a:rect l="l" t="t" r="r" b="b"/>
              <a:pathLst>
                <a:path w="6611620" h="719454">
                  <a:moveTo>
                    <a:pt x="6491224" y="0"/>
                  </a:moveTo>
                  <a:lnTo>
                    <a:pt x="119887" y="0"/>
                  </a:lnTo>
                  <a:lnTo>
                    <a:pt x="73241" y="9427"/>
                  </a:lnTo>
                  <a:lnTo>
                    <a:pt x="35131" y="35131"/>
                  </a:lnTo>
                  <a:lnTo>
                    <a:pt x="9427" y="73241"/>
                  </a:lnTo>
                  <a:lnTo>
                    <a:pt x="0" y="119887"/>
                  </a:lnTo>
                  <a:lnTo>
                    <a:pt x="0" y="599440"/>
                  </a:lnTo>
                  <a:lnTo>
                    <a:pt x="9427" y="646086"/>
                  </a:lnTo>
                  <a:lnTo>
                    <a:pt x="35131" y="684196"/>
                  </a:lnTo>
                  <a:lnTo>
                    <a:pt x="73241" y="709900"/>
                  </a:lnTo>
                  <a:lnTo>
                    <a:pt x="119887" y="719328"/>
                  </a:lnTo>
                  <a:lnTo>
                    <a:pt x="6491224" y="719328"/>
                  </a:lnTo>
                  <a:lnTo>
                    <a:pt x="6537870" y="709900"/>
                  </a:lnTo>
                  <a:lnTo>
                    <a:pt x="6575980" y="684196"/>
                  </a:lnTo>
                  <a:lnTo>
                    <a:pt x="6601684" y="646086"/>
                  </a:lnTo>
                  <a:lnTo>
                    <a:pt x="6611111" y="599440"/>
                  </a:lnTo>
                  <a:lnTo>
                    <a:pt x="6611111" y="119887"/>
                  </a:lnTo>
                  <a:lnTo>
                    <a:pt x="6601684" y="73241"/>
                  </a:lnTo>
                  <a:lnTo>
                    <a:pt x="6575980" y="35131"/>
                  </a:lnTo>
                  <a:lnTo>
                    <a:pt x="6537870" y="9427"/>
                  </a:lnTo>
                  <a:lnTo>
                    <a:pt x="6491224" y="0"/>
                  </a:lnTo>
                  <a:close/>
                </a:path>
              </a:pathLst>
            </a:custGeom>
            <a:solidFill>
              <a:srgbClr val="0D69AE">
                <a:alpha val="6313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651248" y="2965703"/>
              <a:ext cx="6611620" cy="719455"/>
            </a:xfrm>
            <a:custGeom>
              <a:avLst/>
              <a:gdLst/>
              <a:ahLst/>
              <a:cxnLst/>
              <a:rect l="l" t="t" r="r" b="b"/>
              <a:pathLst>
                <a:path w="6611620" h="719454">
                  <a:moveTo>
                    <a:pt x="0" y="119887"/>
                  </a:moveTo>
                  <a:lnTo>
                    <a:pt x="9427" y="73241"/>
                  </a:lnTo>
                  <a:lnTo>
                    <a:pt x="35131" y="35131"/>
                  </a:lnTo>
                  <a:lnTo>
                    <a:pt x="73241" y="9427"/>
                  </a:lnTo>
                  <a:lnTo>
                    <a:pt x="119887" y="0"/>
                  </a:lnTo>
                  <a:lnTo>
                    <a:pt x="6491224" y="0"/>
                  </a:lnTo>
                  <a:lnTo>
                    <a:pt x="6537870" y="9427"/>
                  </a:lnTo>
                  <a:lnTo>
                    <a:pt x="6575980" y="35131"/>
                  </a:lnTo>
                  <a:lnTo>
                    <a:pt x="6601684" y="73241"/>
                  </a:lnTo>
                  <a:lnTo>
                    <a:pt x="6611111" y="119887"/>
                  </a:lnTo>
                  <a:lnTo>
                    <a:pt x="6611111" y="599440"/>
                  </a:lnTo>
                  <a:lnTo>
                    <a:pt x="6601684" y="646086"/>
                  </a:lnTo>
                  <a:lnTo>
                    <a:pt x="6575980" y="684196"/>
                  </a:lnTo>
                  <a:lnTo>
                    <a:pt x="6537870" y="709900"/>
                  </a:lnTo>
                  <a:lnTo>
                    <a:pt x="6491224" y="719328"/>
                  </a:lnTo>
                  <a:lnTo>
                    <a:pt x="119887" y="719328"/>
                  </a:lnTo>
                  <a:lnTo>
                    <a:pt x="73241" y="709900"/>
                  </a:lnTo>
                  <a:lnTo>
                    <a:pt x="35131" y="684196"/>
                  </a:lnTo>
                  <a:lnTo>
                    <a:pt x="9427" y="646086"/>
                  </a:lnTo>
                  <a:lnTo>
                    <a:pt x="0" y="599440"/>
                  </a:lnTo>
                  <a:lnTo>
                    <a:pt x="0" y="119887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4645152" y="4142232"/>
            <a:ext cx="6623684" cy="734695"/>
            <a:chOff x="4645152" y="4142232"/>
            <a:chExt cx="6623684" cy="734695"/>
          </a:xfrm>
        </p:grpSpPr>
        <p:sp>
          <p:nvSpPr>
            <p:cNvPr id="31" name="object 31"/>
            <p:cNvSpPr/>
            <p:nvPr/>
          </p:nvSpPr>
          <p:spPr>
            <a:xfrm>
              <a:off x="4651248" y="4148328"/>
              <a:ext cx="6611620" cy="722630"/>
            </a:xfrm>
            <a:custGeom>
              <a:avLst/>
              <a:gdLst/>
              <a:ahLst/>
              <a:cxnLst/>
              <a:rect l="l" t="t" r="r" b="b"/>
              <a:pathLst>
                <a:path w="6611620" h="722629">
                  <a:moveTo>
                    <a:pt x="6490716" y="0"/>
                  </a:moveTo>
                  <a:lnTo>
                    <a:pt x="120396" y="0"/>
                  </a:lnTo>
                  <a:lnTo>
                    <a:pt x="73509" y="9453"/>
                  </a:lnTo>
                  <a:lnTo>
                    <a:pt x="35242" y="35242"/>
                  </a:lnTo>
                  <a:lnTo>
                    <a:pt x="9453" y="73509"/>
                  </a:lnTo>
                  <a:lnTo>
                    <a:pt x="0" y="120396"/>
                  </a:lnTo>
                  <a:lnTo>
                    <a:pt x="0" y="601980"/>
                  </a:lnTo>
                  <a:lnTo>
                    <a:pt x="9453" y="648866"/>
                  </a:lnTo>
                  <a:lnTo>
                    <a:pt x="35242" y="687133"/>
                  </a:lnTo>
                  <a:lnTo>
                    <a:pt x="73509" y="712922"/>
                  </a:lnTo>
                  <a:lnTo>
                    <a:pt x="120396" y="722376"/>
                  </a:lnTo>
                  <a:lnTo>
                    <a:pt x="6490716" y="722376"/>
                  </a:lnTo>
                  <a:lnTo>
                    <a:pt x="6537602" y="712922"/>
                  </a:lnTo>
                  <a:lnTo>
                    <a:pt x="6575869" y="687133"/>
                  </a:lnTo>
                  <a:lnTo>
                    <a:pt x="6601658" y="648866"/>
                  </a:lnTo>
                  <a:lnTo>
                    <a:pt x="6611111" y="601980"/>
                  </a:lnTo>
                  <a:lnTo>
                    <a:pt x="6611111" y="120396"/>
                  </a:lnTo>
                  <a:lnTo>
                    <a:pt x="6601658" y="73509"/>
                  </a:lnTo>
                  <a:lnTo>
                    <a:pt x="6575869" y="35242"/>
                  </a:lnTo>
                  <a:lnTo>
                    <a:pt x="6537602" y="9453"/>
                  </a:lnTo>
                  <a:lnTo>
                    <a:pt x="6490716" y="0"/>
                  </a:lnTo>
                  <a:close/>
                </a:path>
              </a:pathLst>
            </a:custGeom>
            <a:solidFill>
              <a:srgbClr val="0D69AE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651248" y="4148328"/>
              <a:ext cx="6611620" cy="722630"/>
            </a:xfrm>
            <a:custGeom>
              <a:avLst/>
              <a:gdLst/>
              <a:ahLst/>
              <a:cxnLst/>
              <a:rect l="l" t="t" r="r" b="b"/>
              <a:pathLst>
                <a:path w="6611620" h="722629">
                  <a:moveTo>
                    <a:pt x="0" y="120396"/>
                  </a:moveTo>
                  <a:lnTo>
                    <a:pt x="9453" y="73509"/>
                  </a:lnTo>
                  <a:lnTo>
                    <a:pt x="35242" y="35242"/>
                  </a:lnTo>
                  <a:lnTo>
                    <a:pt x="73509" y="9453"/>
                  </a:lnTo>
                  <a:lnTo>
                    <a:pt x="120396" y="0"/>
                  </a:lnTo>
                  <a:lnTo>
                    <a:pt x="6490716" y="0"/>
                  </a:lnTo>
                  <a:lnTo>
                    <a:pt x="6537602" y="9453"/>
                  </a:lnTo>
                  <a:lnTo>
                    <a:pt x="6575869" y="35242"/>
                  </a:lnTo>
                  <a:lnTo>
                    <a:pt x="6601658" y="73509"/>
                  </a:lnTo>
                  <a:lnTo>
                    <a:pt x="6611111" y="120396"/>
                  </a:lnTo>
                  <a:lnTo>
                    <a:pt x="6611111" y="601980"/>
                  </a:lnTo>
                  <a:lnTo>
                    <a:pt x="6601658" y="648866"/>
                  </a:lnTo>
                  <a:lnTo>
                    <a:pt x="6575869" y="687133"/>
                  </a:lnTo>
                  <a:lnTo>
                    <a:pt x="6537602" y="712922"/>
                  </a:lnTo>
                  <a:lnTo>
                    <a:pt x="6490716" y="722376"/>
                  </a:lnTo>
                  <a:lnTo>
                    <a:pt x="120396" y="722376"/>
                  </a:lnTo>
                  <a:lnTo>
                    <a:pt x="73509" y="712922"/>
                  </a:lnTo>
                  <a:lnTo>
                    <a:pt x="35242" y="687133"/>
                  </a:lnTo>
                  <a:lnTo>
                    <a:pt x="9453" y="648866"/>
                  </a:lnTo>
                  <a:lnTo>
                    <a:pt x="0" y="601980"/>
                  </a:lnTo>
                  <a:lnTo>
                    <a:pt x="0" y="120396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4782439" y="1895348"/>
            <a:ext cx="5563870" cy="2823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dirty="0">
                <a:solidFill>
                  <a:srgbClr val="FFFFFF"/>
                </a:solidFill>
                <a:latin typeface="Segoe UI"/>
                <a:cs typeface="Segoe UI"/>
              </a:rPr>
              <a:t>Integration</a:t>
            </a:r>
            <a:r>
              <a:rPr sz="2800" spc="-10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800" dirty="0">
                <a:solidFill>
                  <a:srgbClr val="FFFFFF"/>
                </a:solidFill>
                <a:latin typeface="Segoe UI"/>
                <a:cs typeface="Segoe UI"/>
              </a:rPr>
              <a:t>Management</a:t>
            </a:r>
            <a:r>
              <a:rPr sz="2800" spc="-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Segoe UI"/>
                <a:cs typeface="Segoe UI"/>
              </a:rPr>
              <a:t>Processes</a:t>
            </a:r>
            <a:endParaRPr sz="2800">
              <a:latin typeface="Segoe UI"/>
              <a:cs typeface="Segoe UI"/>
            </a:endParaRPr>
          </a:p>
          <a:p>
            <a:pPr marL="12700" marR="345440">
              <a:lnSpc>
                <a:spcPts val="9330"/>
              </a:lnSpc>
              <a:spcBef>
                <a:spcPts val="1105"/>
              </a:spcBef>
            </a:pPr>
            <a:r>
              <a:rPr sz="2800" dirty="0">
                <a:solidFill>
                  <a:srgbClr val="FFFFFF"/>
                </a:solidFill>
                <a:latin typeface="Segoe UI"/>
                <a:cs typeface="Segoe UI"/>
              </a:rPr>
              <a:t>Integration</a:t>
            </a:r>
            <a:r>
              <a:rPr sz="2800" spc="-9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800" dirty="0">
                <a:solidFill>
                  <a:srgbClr val="FFFFFF"/>
                </a:solidFill>
                <a:latin typeface="Segoe UI"/>
                <a:cs typeface="Segoe UI"/>
              </a:rPr>
              <a:t>Management</a:t>
            </a:r>
            <a:r>
              <a:rPr sz="2800" spc="-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800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28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Segoe UI"/>
                <a:cs typeface="Segoe UI"/>
              </a:rPr>
              <a:t>Agile Summary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2</a:t>
            </a:fld>
            <a:endParaRPr spc="-25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73955" y="2367483"/>
            <a:ext cx="6437630" cy="159004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 marR="5080">
              <a:lnSpc>
                <a:spcPts val="5830"/>
              </a:lnSpc>
              <a:spcBef>
                <a:spcPts val="835"/>
              </a:spcBef>
            </a:pPr>
            <a:r>
              <a:rPr sz="5400" spc="155" dirty="0">
                <a:solidFill>
                  <a:srgbClr val="FFFFFF"/>
                </a:solidFill>
              </a:rPr>
              <a:t>Monitor</a:t>
            </a:r>
            <a:r>
              <a:rPr sz="5400" spc="405" dirty="0">
                <a:solidFill>
                  <a:srgbClr val="FFFFFF"/>
                </a:solidFill>
              </a:rPr>
              <a:t> </a:t>
            </a:r>
            <a:r>
              <a:rPr sz="5400" dirty="0">
                <a:solidFill>
                  <a:srgbClr val="FFFFFF"/>
                </a:solidFill>
              </a:rPr>
              <a:t>&amp;</a:t>
            </a:r>
            <a:r>
              <a:rPr sz="5400" spc="400" dirty="0">
                <a:solidFill>
                  <a:srgbClr val="FFFFFF"/>
                </a:solidFill>
              </a:rPr>
              <a:t> </a:t>
            </a:r>
            <a:r>
              <a:rPr sz="5400" spc="145" dirty="0">
                <a:solidFill>
                  <a:srgbClr val="FFFFFF"/>
                </a:solidFill>
              </a:rPr>
              <a:t>Control </a:t>
            </a:r>
            <a:r>
              <a:rPr sz="5400" spc="155" dirty="0">
                <a:solidFill>
                  <a:srgbClr val="FFFFFF"/>
                </a:solidFill>
              </a:rPr>
              <a:t>Project</a:t>
            </a:r>
            <a:r>
              <a:rPr sz="5400" spc="430" dirty="0">
                <a:solidFill>
                  <a:srgbClr val="FFFFFF"/>
                </a:solidFill>
              </a:rPr>
              <a:t> </a:t>
            </a:r>
            <a:r>
              <a:rPr sz="5400" spc="85" dirty="0">
                <a:solidFill>
                  <a:srgbClr val="FFFFFF"/>
                </a:solidFill>
              </a:rPr>
              <a:t>Work</a:t>
            </a:r>
            <a:endParaRPr sz="5400"/>
          </a:p>
        </p:txBody>
      </p:sp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25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monitor</a:t>
            </a:r>
            <a:r>
              <a:rPr spc="-25" dirty="0"/>
              <a:t> </a:t>
            </a:r>
            <a:r>
              <a:rPr dirty="0"/>
              <a:t>and</a:t>
            </a:r>
            <a:r>
              <a:rPr spc="-65" dirty="0"/>
              <a:t> </a:t>
            </a:r>
            <a:r>
              <a:rPr dirty="0"/>
              <a:t>control</a:t>
            </a:r>
            <a:r>
              <a:rPr spc="-20" dirty="0"/>
              <a:t> </a:t>
            </a:r>
            <a:r>
              <a:rPr dirty="0"/>
              <a:t>project</a:t>
            </a:r>
            <a:r>
              <a:rPr spc="-45" dirty="0"/>
              <a:t> </a:t>
            </a:r>
            <a:r>
              <a:rPr spc="-10" dirty="0"/>
              <a:t>work?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80888" y="1002791"/>
            <a:ext cx="1701164" cy="411480"/>
          </a:xfrm>
          <a:prstGeom prst="rect">
            <a:avLst/>
          </a:prstGeom>
          <a:solidFill>
            <a:srgbClr val="0D69AE"/>
          </a:solidFill>
          <a:ln w="12192">
            <a:solidFill>
              <a:srgbClr val="074A80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65"/>
              </a:spcBef>
            </a:pP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Direct</a:t>
            </a:r>
            <a:r>
              <a:rPr sz="1200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12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manage</a:t>
            </a:r>
            <a:endParaRPr sz="1200">
              <a:latin typeface="Segoe UI"/>
              <a:cs typeface="Segoe UI"/>
            </a:endParaRPr>
          </a:p>
          <a:p>
            <a:pPr marL="1270" algn="ctr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project</a:t>
            </a:r>
            <a:r>
              <a:rPr sz="1200" spc="-6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Segoe UI"/>
                <a:cs typeface="Segoe UI"/>
              </a:rPr>
              <a:t>work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68696" y="3806952"/>
            <a:ext cx="1704339" cy="515620"/>
          </a:xfrm>
          <a:prstGeom prst="rect">
            <a:avLst/>
          </a:prstGeom>
          <a:solidFill>
            <a:srgbClr val="0D69AE"/>
          </a:solidFill>
          <a:ln w="12192">
            <a:solidFill>
              <a:srgbClr val="074A80"/>
            </a:solidFill>
          </a:ln>
        </p:spPr>
        <p:txBody>
          <a:bodyPr vert="horz" wrap="square" lIns="0" tIns="7302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575"/>
              </a:spcBef>
            </a:pP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Monitor</a:t>
            </a:r>
            <a:r>
              <a:rPr sz="1200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12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control</a:t>
            </a:r>
            <a:endParaRPr sz="1200">
              <a:latin typeface="Segoe UI"/>
              <a:cs typeface="Segoe UI"/>
            </a:endParaRPr>
          </a:p>
          <a:p>
            <a:pPr marL="1905" algn="ctr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project</a:t>
            </a:r>
            <a:r>
              <a:rPr sz="1200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Segoe UI"/>
                <a:cs typeface="Segoe UI"/>
              </a:rPr>
              <a:t>work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706626" y="1910842"/>
            <a:ext cx="9434195" cy="1231900"/>
            <a:chOff x="1706626" y="1910842"/>
            <a:chExt cx="9434195" cy="1231900"/>
          </a:xfrm>
        </p:grpSpPr>
        <p:sp>
          <p:nvSpPr>
            <p:cNvPr id="6" name="object 6"/>
            <p:cNvSpPr/>
            <p:nvPr/>
          </p:nvSpPr>
          <p:spPr>
            <a:xfrm>
              <a:off x="1712976" y="1917192"/>
              <a:ext cx="9421495" cy="1219200"/>
            </a:xfrm>
            <a:custGeom>
              <a:avLst/>
              <a:gdLst/>
              <a:ahLst/>
              <a:cxnLst/>
              <a:rect l="l" t="t" r="r" b="b"/>
              <a:pathLst>
                <a:path w="9421495" h="1219200">
                  <a:moveTo>
                    <a:pt x="9421368" y="0"/>
                  </a:moveTo>
                  <a:lnTo>
                    <a:pt x="0" y="0"/>
                  </a:lnTo>
                  <a:lnTo>
                    <a:pt x="0" y="1219200"/>
                  </a:lnTo>
                  <a:lnTo>
                    <a:pt x="9421368" y="1219200"/>
                  </a:lnTo>
                  <a:lnTo>
                    <a:pt x="94213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12976" y="1917192"/>
              <a:ext cx="9421495" cy="1219200"/>
            </a:xfrm>
            <a:custGeom>
              <a:avLst/>
              <a:gdLst/>
              <a:ahLst/>
              <a:cxnLst/>
              <a:rect l="l" t="t" r="r" b="b"/>
              <a:pathLst>
                <a:path w="9421495" h="1219200">
                  <a:moveTo>
                    <a:pt x="0" y="1219200"/>
                  </a:moveTo>
                  <a:lnTo>
                    <a:pt x="9421368" y="1219200"/>
                  </a:lnTo>
                  <a:lnTo>
                    <a:pt x="9421368" y="0"/>
                  </a:lnTo>
                  <a:lnTo>
                    <a:pt x="0" y="0"/>
                  </a:lnTo>
                  <a:lnTo>
                    <a:pt x="0" y="1219200"/>
                  </a:lnTo>
                  <a:close/>
                </a:path>
              </a:pathLst>
            </a:custGeom>
            <a:ln w="12192">
              <a:solidFill>
                <a:srgbClr val="074A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33600" y="2063496"/>
              <a:ext cx="1460500" cy="399415"/>
            </a:xfrm>
            <a:custGeom>
              <a:avLst/>
              <a:gdLst/>
              <a:ahLst/>
              <a:cxnLst/>
              <a:rect l="l" t="t" r="r" b="b"/>
              <a:pathLst>
                <a:path w="1460500" h="399414">
                  <a:moveTo>
                    <a:pt x="1393444" y="0"/>
                  </a:moveTo>
                  <a:lnTo>
                    <a:pt x="66548" y="0"/>
                  </a:lnTo>
                  <a:lnTo>
                    <a:pt x="40665" y="5236"/>
                  </a:lnTo>
                  <a:lnTo>
                    <a:pt x="19510" y="19510"/>
                  </a:lnTo>
                  <a:lnTo>
                    <a:pt x="5236" y="40665"/>
                  </a:lnTo>
                  <a:lnTo>
                    <a:pt x="0" y="66548"/>
                  </a:lnTo>
                  <a:lnTo>
                    <a:pt x="0" y="332739"/>
                  </a:lnTo>
                  <a:lnTo>
                    <a:pt x="5236" y="358622"/>
                  </a:lnTo>
                  <a:lnTo>
                    <a:pt x="19510" y="379777"/>
                  </a:lnTo>
                  <a:lnTo>
                    <a:pt x="40665" y="394051"/>
                  </a:lnTo>
                  <a:lnTo>
                    <a:pt x="66548" y="399288"/>
                  </a:lnTo>
                  <a:lnTo>
                    <a:pt x="1393444" y="399288"/>
                  </a:lnTo>
                  <a:lnTo>
                    <a:pt x="1419326" y="394051"/>
                  </a:lnTo>
                  <a:lnTo>
                    <a:pt x="1440481" y="379777"/>
                  </a:lnTo>
                  <a:lnTo>
                    <a:pt x="1454755" y="358622"/>
                  </a:lnTo>
                  <a:lnTo>
                    <a:pt x="1459991" y="332739"/>
                  </a:lnTo>
                  <a:lnTo>
                    <a:pt x="1459991" y="66548"/>
                  </a:lnTo>
                  <a:lnTo>
                    <a:pt x="1454755" y="40665"/>
                  </a:lnTo>
                  <a:lnTo>
                    <a:pt x="1440481" y="19510"/>
                  </a:lnTo>
                  <a:lnTo>
                    <a:pt x="1419326" y="5236"/>
                  </a:lnTo>
                  <a:lnTo>
                    <a:pt x="1393444" y="0"/>
                  </a:lnTo>
                  <a:close/>
                </a:path>
              </a:pathLst>
            </a:custGeom>
            <a:solidFill>
              <a:srgbClr val="33AB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33600" y="2063496"/>
              <a:ext cx="1460500" cy="399415"/>
            </a:xfrm>
            <a:custGeom>
              <a:avLst/>
              <a:gdLst/>
              <a:ahLst/>
              <a:cxnLst/>
              <a:rect l="l" t="t" r="r" b="b"/>
              <a:pathLst>
                <a:path w="1460500" h="399414">
                  <a:moveTo>
                    <a:pt x="0" y="66548"/>
                  </a:moveTo>
                  <a:lnTo>
                    <a:pt x="5236" y="40665"/>
                  </a:lnTo>
                  <a:lnTo>
                    <a:pt x="19510" y="19510"/>
                  </a:lnTo>
                  <a:lnTo>
                    <a:pt x="40665" y="5236"/>
                  </a:lnTo>
                  <a:lnTo>
                    <a:pt x="66548" y="0"/>
                  </a:lnTo>
                  <a:lnTo>
                    <a:pt x="1393444" y="0"/>
                  </a:lnTo>
                  <a:lnTo>
                    <a:pt x="1419326" y="5236"/>
                  </a:lnTo>
                  <a:lnTo>
                    <a:pt x="1440481" y="19510"/>
                  </a:lnTo>
                  <a:lnTo>
                    <a:pt x="1454755" y="40665"/>
                  </a:lnTo>
                  <a:lnTo>
                    <a:pt x="1459991" y="66548"/>
                  </a:lnTo>
                  <a:lnTo>
                    <a:pt x="1459991" y="332739"/>
                  </a:lnTo>
                  <a:lnTo>
                    <a:pt x="1454755" y="358622"/>
                  </a:lnTo>
                  <a:lnTo>
                    <a:pt x="1440481" y="379777"/>
                  </a:lnTo>
                  <a:lnTo>
                    <a:pt x="1419326" y="394051"/>
                  </a:lnTo>
                  <a:lnTo>
                    <a:pt x="1393444" y="399288"/>
                  </a:lnTo>
                  <a:lnTo>
                    <a:pt x="66548" y="399288"/>
                  </a:lnTo>
                  <a:lnTo>
                    <a:pt x="40665" y="394051"/>
                  </a:lnTo>
                  <a:lnTo>
                    <a:pt x="19510" y="379777"/>
                  </a:lnTo>
                  <a:lnTo>
                    <a:pt x="5236" y="358622"/>
                  </a:lnTo>
                  <a:lnTo>
                    <a:pt x="0" y="332739"/>
                  </a:lnTo>
                  <a:lnTo>
                    <a:pt x="0" y="66548"/>
                  </a:lnTo>
                  <a:close/>
                </a:path>
              </a:pathLst>
            </a:custGeom>
            <a:ln w="12192">
              <a:solidFill>
                <a:srgbClr val="227C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369566" y="2156282"/>
            <a:ext cx="99758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Validate</a:t>
            </a:r>
            <a:r>
              <a:rPr sz="1200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Scope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127250" y="2538729"/>
            <a:ext cx="1473200" cy="415290"/>
            <a:chOff x="2127250" y="2538729"/>
            <a:chExt cx="1473200" cy="415290"/>
          </a:xfrm>
        </p:grpSpPr>
        <p:sp>
          <p:nvSpPr>
            <p:cNvPr id="12" name="object 12"/>
            <p:cNvSpPr/>
            <p:nvPr/>
          </p:nvSpPr>
          <p:spPr>
            <a:xfrm>
              <a:off x="2133600" y="2545079"/>
              <a:ext cx="1460500" cy="402590"/>
            </a:xfrm>
            <a:custGeom>
              <a:avLst/>
              <a:gdLst/>
              <a:ahLst/>
              <a:cxnLst/>
              <a:rect l="l" t="t" r="r" b="b"/>
              <a:pathLst>
                <a:path w="1460500" h="402589">
                  <a:moveTo>
                    <a:pt x="1392936" y="0"/>
                  </a:moveTo>
                  <a:lnTo>
                    <a:pt x="67056" y="0"/>
                  </a:lnTo>
                  <a:lnTo>
                    <a:pt x="40933" y="5262"/>
                  </a:lnTo>
                  <a:lnTo>
                    <a:pt x="19621" y="19621"/>
                  </a:lnTo>
                  <a:lnTo>
                    <a:pt x="5262" y="40933"/>
                  </a:lnTo>
                  <a:lnTo>
                    <a:pt x="0" y="67056"/>
                  </a:lnTo>
                  <a:lnTo>
                    <a:pt x="0" y="335280"/>
                  </a:lnTo>
                  <a:lnTo>
                    <a:pt x="5262" y="361402"/>
                  </a:lnTo>
                  <a:lnTo>
                    <a:pt x="19621" y="382714"/>
                  </a:lnTo>
                  <a:lnTo>
                    <a:pt x="40933" y="397073"/>
                  </a:lnTo>
                  <a:lnTo>
                    <a:pt x="67056" y="402336"/>
                  </a:lnTo>
                  <a:lnTo>
                    <a:pt x="1392936" y="402336"/>
                  </a:lnTo>
                  <a:lnTo>
                    <a:pt x="1419058" y="397073"/>
                  </a:lnTo>
                  <a:lnTo>
                    <a:pt x="1440370" y="382714"/>
                  </a:lnTo>
                  <a:lnTo>
                    <a:pt x="1454729" y="361402"/>
                  </a:lnTo>
                  <a:lnTo>
                    <a:pt x="1459991" y="335280"/>
                  </a:lnTo>
                  <a:lnTo>
                    <a:pt x="1459991" y="67056"/>
                  </a:lnTo>
                  <a:lnTo>
                    <a:pt x="1454729" y="40933"/>
                  </a:lnTo>
                  <a:lnTo>
                    <a:pt x="1440370" y="19621"/>
                  </a:lnTo>
                  <a:lnTo>
                    <a:pt x="1419058" y="5262"/>
                  </a:lnTo>
                  <a:lnTo>
                    <a:pt x="1392936" y="0"/>
                  </a:lnTo>
                  <a:close/>
                </a:path>
              </a:pathLst>
            </a:custGeom>
            <a:solidFill>
              <a:srgbClr val="33AB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133600" y="2545079"/>
              <a:ext cx="1460500" cy="402590"/>
            </a:xfrm>
            <a:custGeom>
              <a:avLst/>
              <a:gdLst/>
              <a:ahLst/>
              <a:cxnLst/>
              <a:rect l="l" t="t" r="r" b="b"/>
              <a:pathLst>
                <a:path w="1460500" h="402589">
                  <a:moveTo>
                    <a:pt x="0" y="67056"/>
                  </a:moveTo>
                  <a:lnTo>
                    <a:pt x="5262" y="40933"/>
                  </a:lnTo>
                  <a:lnTo>
                    <a:pt x="19621" y="19621"/>
                  </a:lnTo>
                  <a:lnTo>
                    <a:pt x="40933" y="5262"/>
                  </a:lnTo>
                  <a:lnTo>
                    <a:pt x="67056" y="0"/>
                  </a:lnTo>
                  <a:lnTo>
                    <a:pt x="1392936" y="0"/>
                  </a:lnTo>
                  <a:lnTo>
                    <a:pt x="1419058" y="5262"/>
                  </a:lnTo>
                  <a:lnTo>
                    <a:pt x="1440370" y="19621"/>
                  </a:lnTo>
                  <a:lnTo>
                    <a:pt x="1454729" y="40933"/>
                  </a:lnTo>
                  <a:lnTo>
                    <a:pt x="1459991" y="67056"/>
                  </a:lnTo>
                  <a:lnTo>
                    <a:pt x="1459991" y="335280"/>
                  </a:lnTo>
                  <a:lnTo>
                    <a:pt x="1454729" y="361402"/>
                  </a:lnTo>
                  <a:lnTo>
                    <a:pt x="1440370" y="382714"/>
                  </a:lnTo>
                  <a:lnTo>
                    <a:pt x="1419058" y="397073"/>
                  </a:lnTo>
                  <a:lnTo>
                    <a:pt x="1392936" y="402336"/>
                  </a:lnTo>
                  <a:lnTo>
                    <a:pt x="67056" y="402336"/>
                  </a:lnTo>
                  <a:lnTo>
                    <a:pt x="40933" y="397073"/>
                  </a:lnTo>
                  <a:lnTo>
                    <a:pt x="19621" y="382714"/>
                  </a:lnTo>
                  <a:lnTo>
                    <a:pt x="5262" y="361402"/>
                  </a:lnTo>
                  <a:lnTo>
                    <a:pt x="0" y="335280"/>
                  </a:lnTo>
                  <a:lnTo>
                    <a:pt x="0" y="67056"/>
                  </a:lnTo>
                  <a:close/>
                </a:path>
              </a:pathLst>
            </a:custGeom>
            <a:ln w="12192">
              <a:solidFill>
                <a:srgbClr val="227C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390901" y="2639644"/>
            <a:ext cx="9582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Control</a:t>
            </a:r>
            <a:r>
              <a:rPr sz="1200" spc="-7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Scope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873753" y="2057145"/>
            <a:ext cx="1473200" cy="412115"/>
            <a:chOff x="3873753" y="2057145"/>
            <a:chExt cx="1473200" cy="412115"/>
          </a:xfrm>
        </p:grpSpPr>
        <p:sp>
          <p:nvSpPr>
            <p:cNvPr id="16" name="object 16"/>
            <p:cNvSpPr/>
            <p:nvPr/>
          </p:nvSpPr>
          <p:spPr>
            <a:xfrm>
              <a:off x="3880103" y="2063495"/>
              <a:ext cx="1460500" cy="399415"/>
            </a:xfrm>
            <a:custGeom>
              <a:avLst/>
              <a:gdLst/>
              <a:ahLst/>
              <a:cxnLst/>
              <a:rect l="l" t="t" r="r" b="b"/>
              <a:pathLst>
                <a:path w="1460500" h="399414">
                  <a:moveTo>
                    <a:pt x="1393444" y="0"/>
                  </a:moveTo>
                  <a:lnTo>
                    <a:pt x="66548" y="0"/>
                  </a:lnTo>
                  <a:lnTo>
                    <a:pt x="40665" y="5236"/>
                  </a:lnTo>
                  <a:lnTo>
                    <a:pt x="19510" y="19510"/>
                  </a:lnTo>
                  <a:lnTo>
                    <a:pt x="5236" y="40665"/>
                  </a:lnTo>
                  <a:lnTo>
                    <a:pt x="0" y="66548"/>
                  </a:lnTo>
                  <a:lnTo>
                    <a:pt x="0" y="332739"/>
                  </a:lnTo>
                  <a:lnTo>
                    <a:pt x="5236" y="358622"/>
                  </a:lnTo>
                  <a:lnTo>
                    <a:pt x="19510" y="379777"/>
                  </a:lnTo>
                  <a:lnTo>
                    <a:pt x="40665" y="394051"/>
                  </a:lnTo>
                  <a:lnTo>
                    <a:pt x="66548" y="399288"/>
                  </a:lnTo>
                  <a:lnTo>
                    <a:pt x="1393444" y="399288"/>
                  </a:lnTo>
                  <a:lnTo>
                    <a:pt x="1419326" y="394051"/>
                  </a:lnTo>
                  <a:lnTo>
                    <a:pt x="1440481" y="379777"/>
                  </a:lnTo>
                  <a:lnTo>
                    <a:pt x="1454755" y="358622"/>
                  </a:lnTo>
                  <a:lnTo>
                    <a:pt x="1459992" y="332739"/>
                  </a:lnTo>
                  <a:lnTo>
                    <a:pt x="1459992" y="66548"/>
                  </a:lnTo>
                  <a:lnTo>
                    <a:pt x="1454755" y="40665"/>
                  </a:lnTo>
                  <a:lnTo>
                    <a:pt x="1440481" y="19510"/>
                  </a:lnTo>
                  <a:lnTo>
                    <a:pt x="1419326" y="5236"/>
                  </a:lnTo>
                  <a:lnTo>
                    <a:pt x="1393444" y="0"/>
                  </a:lnTo>
                  <a:close/>
                </a:path>
              </a:pathLst>
            </a:custGeom>
            <a:solidFill>
              <a:srgbClr val="33AB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880103" y="2063495"/>
              <a:ext cx="1460500" cy="399415"/>
            </a:xfrm>
            <a:custGeom>
              <a:avLst/>
              <a:gdLst/>
              <a:ahLst/>
              <a:cxnLst/>
              <a:rect l="l" t="t" r="r" b="b"/>
              <a:pathLst>
                <a:path w="1460500" h="399414">
                  <a:moveTo>
                    <a:pt x="0" y="66548"/>
                  </a:moveTo>
                  <a:lnTo>
                    <a:pt x="5236" y="40665"/>
                  </a:lnTo>
                  <a:lnTo>
                    <a:pt x="19510" y="19510"/>
                  </a:lnTo>
                  <a:lnTo>
                    <a:pt x="40665" y="5236"/>
                  </a:lnTo>
                  <a:lnTo>
                    <a:pt x="66548" y="0"/>
                  </a:lnTo>
                  <a:lnTo>
                    <a:pt x="1393444" y="0"/>
                  </a:lnTo>
                  <a:lnTo>
                    <a:pt x="1419326" y="5236"/>
                  </a:lnTo>
                  <a:lnTo>
                    <a:pt x="1440481" y="19510"/>
                  </a:lnTo>
                  <a:lnTo>
                    <a:pt x="1454755" y="40665"/>
                  </a:lnTo>
                  <a:lnTo>
                    <a:pt x="1459992" y="66548"/>
                  </a:lnTo>
                  <a:lnTo>
                    <a:pt x="1459992" y="332739"/>
                  </a:lnTo>
                  <a:lnTo>
                    <a:pt x="1454755" y="358622"/>
                  </a:lnTo>
                  <a:lnTo>
                    <a:pt x="1440481" y="379777"/>
                  </a:lnTo>
                  <a:lnTo>
                    <a:pt x="1419326" y="394051"/>
                  </a:lnTo>
                  <a:lnTo>
                    <a:pt x="1393444" y="399288"/>
                  </a:lnTo>
                  <a:lnTo>
                    <a:pt x="66548" y="399288"/>
                  </a:lnTo>
                  <a:lnTo>
                    <a:pt x="40665" y="394051"/>
                  </a:lnTo>
                  <a:lnTo>
                    <a:pt x="19510" y="379777"/>
                  </a:lnTo>
                  <a:lnTo>
                    <a:pt x="5236" y="358622"/>
                  </a:lnTo>
                  <a:lnTo>
                    <a:pt x="0" y="332739"/>
                  </a:lnTo>
                  <a:lnTo>
                    <a:pt x="0" y="66548"/>
                  </a:lnTo>
                  <a:close/>
                </a:path>
              </a:pathLst>
            </a:custGeom>
            <a:ln w="12192">
              <a:solidFill>
                <a:srgbClr val="227C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036821" y="2156282"/>
            <a:ext cx="11569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Control</a:t>
            </a:r>
            <a:r>
              <a:rPr sz="1200" spc="-7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Schedule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873753" y="2581401"/>
            <a:ext cx="1473200" cy="415290"/>
            <a:chOff x="3873753" y="2581401"/>
            <a:chExt cx="1473200" cy="415290"/>
          </a:xfrm>
        </p:grpSpPr>
        <p:sp>
          <p:nvSpPr>
            <p:cNvPr id="20" name="object 20"/>
            <p:cNvSpPr/>
            <p:nvPr/>
          </p:nvSpPr>
          <p:spPr>
            <a:xfrm>
              <a:off x="3880103" y="2587751"/>
              <a:ext cx="1460500" cy="402590"/>
            </a:xfrm>
            <a:custGeom>
              <a:avLst/>
              <a:gdLst/>
              <a:ahLst/>
              <a:cxnLst/>
              <a:rect l="l" t="t" r="r" b="b"/>
              <a:pathLst>
                <a:path w="1460500" h="402589">
                  <a:moveTo>
                    <a:pt x="1392936" y="0"/>
                  </a:moveTo>
                  <a:lnTo>
                    <a:pt x="67056" y="0"/>
                  </a:lnTo>
                  <a:lnTo>
                    <a:pt x="40933" y="5262"/>
                  </a:lnTo>
                  <a:lnTo>
                    <a:pt x="19621" y="19621"/>
                  </a:lnTo>
                  <a:lnTo>
                    <a:pt x="5262" y="40933"/>
                  </a:lnTo>
                  <a:lnTo>
                    <a:pt x="0" y="67056"/>
                  </a:lnTo>
                  <a:lnTo>
                    <a:pt x="0" y="335280"/>
                  </a:lnTo>
                  <a:lnTo>
                    <a:pt x="5262" y="361402"/>
                  </a:lnTo>
                  <a:lnTo>
                    <a:pt x="19621" y="382714"/>
                  </a:lnTo>
                  <a:lnTo>
                    <a:pt x="40933" y="397073"/>
                  </a:lnTo>
                  <a:lnTo>
                    <a:pt x="67056" y="402336"/>
                  </a:lnTo>
                  <a:lnTo>
                    <a:pt x="1392936" y="402336"/>
                  </a:lnTo>
                  <a:lnTo>
                    <a:pt x="1419058" y="397073"/>
                  </a:lnTo>
                  <a:lnTo>
                    <a:pt x="1440370" y="382714"/>
                  </a:lnTo>
                  <a:lnTo>
                    <a:pt x="1454729" y="361402"/>
                  </a:lnTo>
                  <a:lnTo>
                    <a:pt x="1459992" y="335280"/>
                  </a:lnTo>
                  <a:lnTo>
                    <a:pt x="1459992" y="67056"/>
                  </a:lnTo>
                  <a:lnTo>
                    <a:pt x="1454729" y="40933"/>
                  </a:lnTo>
                  <a:lnTo>
                    <a:pt x="1440370" y="19621"/>
                  </a:lnTo>
                  <a:lnTo>
                    <a:pt x="1419058" y="5262"/>
                  </a:lnTo>
                  <a:lnTo>
                    <a:pt x="1392936" y="0"/>
                  </a:lnTo>
                  <a:close/>
                </a:path>
              </a:pathLst>
            </a:custGeom>
            <a:solidFill>
              <a:srgbClr val="33AB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880103" y="2587751"/>
              <a:ext cx="1460500" cy="402590"/>
            </a:xfrm>
            <a:custGeom>
              <a:avLst/>
              <a:gdLst/>
              <a:ahLst/>
              <a:cxnLst/>
              <a:rect l="l" t="t" r="r" b="b"/>
              <a:pathLst>
                <a:path w="1460500" h="402589">
                  <a:moveTo>
                    <a:pt x="0" y="67056"/>
                  </a:moveTo>
                  <a:lnTo>
                    <a:pt x="5262" y="40933"/>
                  </a:lnTo>
                  <a:lnTo>
                    <a:pt x="19621" y="19621"/>
                  </a:lnTo>
                  <a:lnTo>
                    <a:pt x="40933" y="5262"/>
                  </a:lnTo>
                  <a:lnTo>
                    <a:pt x="67056" y="0"/>
                  </a:lnTo>
                  <a:lnTo>
                    <a:pt x="1392936" y="0"/>
                  </a:lnTo>
                  <a:lnTo>
                    <a:pt x="1419058" y="5262"/>
                  </a:lnTo>
                  <a:lnTo>
                    <a:pt x="1440370" y="19621"/>
                  </a:lnTo>
                  <a:lnTo>
                    <a:pt x="1454729" y="40933"/>
                  </a:lnTo>
                  <a:lnTo>
                    <a:pt x="1459992" y="67056"/>
                  </a:lnTo>
                  <a:lnTo>
                    <a:pt x="1459992" y="335280"/>
                  </a:lnTo>
                  <a:lnTo>
                    <a:pt x="1454729" y="361402"/>
                  </a:lnTo>
                  <a:lnTo>
                    <a:pt x="1440370" y="382714"/>
                  </a:lnTo>
                  <a:lnTo>
                    <a:pt x="1419058" y="397073"/>
                  </a:lnTo>
                  <a:lnTo>
                    <a:pt x="1392936" y="402336"/>
                  </a:lnTo>
                  <a:lnTo>
                    <a:pt x="67056" y="402336"/>
                  </a:lnTo>
                  <a:lnTo>
                    <a:pt x="40933" y="397073"/>
                  </a:lnTo>
                  <a:lnTo>
                    <a:pt x="19621" y="382714"/>
                  </a:lnTo>
                  <a:lnTo>
                    <a:pt x="5262" y="361402"/>
                  </a:lnTo>
                  <a:lnTo>
                    <a:pt x="0" y="335280"/>
                  </a:lnTo>
                  <a:lnTo>
                    <a:pt x="0" y="67056"/>
                  </a:lnTo>
                  <a:close/>
                </a:path>
              </a:pathLst>
            </a:custGeom>
            <a:ln w="12192">
              <a:solidFill>
                <a:srgbClr val="227C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103878" y="2683255"/>
            <a:ext cx="1024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Control</a:t>
            </a:r>
            <a:r>
              <a:rPr sz="1200" spc="-7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Quality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574538" y="2032761"/>
            <a:ext cx="1473200" cy="415290"/>
            <a:chOff x="5574538" y="2032761"/>
            <a:chExt cx="1473200" cy="415290"/>
          </a:xfrm>
        </p:grpSpPr>
        <p:sp>
          <p:nvSpPr>
            <p:cNvPr id="24" name="object 24"/>
            <p:cNvSpPr/>
            <p:nvPr/>
          </p:nvSpPr>
          <p:spPr>
            <a:xfrm>
              <a:off x="5580888" y="2039111"/>
              <a:ext cx="1460500" cy="402590"/>
            </a:xfrm>
            <a:custGeom>
              <a:avLst/>
              <a:gdLst/>
              <a:ahLst/>
              <a:cxnLst/>
              <a:rect l="l" t="t" r="r" b="b"/>
              <a:pathLst>
                <a:path w="1460500" h="402589">
                  <a:moveTo>
                    <a:pt x="1392936" y="0"/>
                  </a:moveTo>
                  <a:lnTo>
                    <a:pt x="67056" y="0"/>
                  </a:lnTo>
                  <a:lnTo>
                    <a:pt x="40933" y="5262"/>
                  </a:lnTo>
                  <a:lnTo>
                    <a:pt x="19621" y="19621"/>
                  </a:lnTo>
                  <a:lnTo>
                    <a:pt x="5262" y="40933"/>
                  </a:lnTo>
                  <a:lnTo>
                    <a:pt x="0" y="67055"/>
                  </a:lnTo>
                  <a:lnTo>
                    <a:pt x="0" y="335279"/>
                  </a:lnTo>
                  <a:lnTo>
                    <a:pt x="5262" y="361402"/>
                  </a:lnTo>
                  <a:lnTo>
                    <a:pt x="19621" y="382714"/>
                  </a:lnTo>
                  <a:lnTo>
                    <a:pt x="40933" y="397073"/>
                  </a:lnTo>
                  <a:lnTo>
                    <a:pt x="67056" y="402336"/>
                  </a:lnTo>
                  <a:lnTo>
                    <a:pt x="1392936" y="402336"/>
                  </a:lnTo>
                  <a:lnTo>
                    <a:pt x="1419058" y="397073"/>
                  </a:lnTo>
                  <a:lnTo>
                    <a:pt x="1440370" y="382714"/>
                  </a:lnTo>
                  <a:lnTo>
                    <a:pt x="1454729" y="361402"/>
                  </a:lnTo>
                  <a:lnTo>
                    <a:pt x="1459991" y="335279"/>
                  </a:lnTo>
                  <a:lnTo>
                    <a:pt x="1459991" y="67055"/>
                  </a:lnTo>
                  <a:lnTo>
                    <a:pt x="1454729" y="40933"/>
                  </a:lnTo>
                  <a:lnTo>
                    <a:pt x="1440370" y="19621"/>
                  </a:lnTo>
                  <a:lnTo>
                    <a:pt x="1419058" y="5262"/>
                  </a:lnTo>
                  <a:lnTo>
                    <a:pt x="1392936" y="0"/>
                  </a:lnTo>
                  <a:close/>
                </a:path>
              </a:pathLst>
            </a:custGeom>
            <a:solidFill>
              <a:srgbClr val="33AB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580888" y="2039111"/>
              <a:ext cx="1460500" cy="402590"/>
            </a:xfrm>
            <a:custGeom>
              <a:avLst/>
              <a:gdLst/>
              <a:ahLst/>
              <a:cxnLst/>
              <a:rect l="l" t="t" r="r" b="b"/>
              <a:pathLst>
                <a:path w="1460500" h="402589">
                  <a:moveTo>
                    <a:pt x="0" y="67055"/>
                  </a:moveTo>
                  <a:lnTo>
                    <a:pt x="5262" y="40933"/>
                  </a:lnTo>
                  <a:lnTo>
                    <a:pt x="19621" y="19621"/>
                  </a:lnTo>
                  <a:lnTo>
                    <a:pt x="40933" y="5262"/>
                  </a:lnTo>
                  <a:lnTo>
                    <a:pt x="67056" y="0"/>
                  </a:lnTo>
                  <a:lnTo>
                    <a:pt x="1392936" y="0"/>
                  </a:lnTo>
                  <a:lnTo>
                    <a:pt x="1419058" y="5262"/>
                  </a:lnTo>
                  <a:lnTo>
                    <a:pt x="1440370" y="19621"/>
                  </a:lnTo>
                  <a:lnTo>
                    <a:pt x="1454729" y="40933"/>
                  </a:lnTo>
                  <a:lnTo>
                    <a:pt x="1459991" y="67055"/>
                  </a:lnTo>
                  <a:lnTo>
                    <a:pt x="1459991" y="335279"/>
                  </a:lnTo>
                  <a:lnTo>
                    <a:pt x="1454729" y="361402"/>
                  </a:lnTo>
                  <a:lnTo>
                    <a:pt x="1440370" y="382714"/>
                  </a:lnTo>
                  <a:lnTo>
                    <a:pt x="1419058" y="397073"/>
                  </a:lnTo>
                  <a:lnTo>
                    <a:pt x="1392936" y="402336"/>
                  </a:lnTo>
                  <a:lnTo>
                    <a:pt x="67056" y="402336"/>
                  </a:lnTo>
                  <a:lnTo>
                    <a:pt x="40933" y="397073"/>
                  </a:lnTo>
                  <a:lnTo>
                    <a:pt x="19621" y="382714"/>
                  </a:lnTo>
                  <a:lnTo>
                    <a:pt x="5262" y="361402"/>
                  </a:lnTo>
                  <a:lnTo>
                    <a:pt x="0" y="335279"/>
                  </a:lnTo>
                  <a:lnTo>
                    <a:pt x="0" y="67055"/>
                  </a:lnTo>
                  <a:close/>
                </a:path>
              </a:pathLst>
            </a:custGeom>
            <a:ln w="12192">
              <a:solidFill>
                <a:srgbClr val="227C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893561" y="2133676"/>
            <a:ext cx="84836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Control</a:t>
            </a:r>
            <a:r>
              <a:rPr sz="1200" spc="-7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Segoe UI"/>
                <a:cs typeface="Segoe UI"/>
              </a:rPr>
              <a:t>Cost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574538" y="2553970"/>
            <a:ext cx="1473200" cy="412115"/>
            <a:chOff x="5574538" y="2553970"/>
            <a:chExt cx="1473200" cy="412115"/>
          </a:xfrm>
        </p:grpSpPr>
        <p:sp>
          <p:nvSpPr>
            <p:cNvPr id="28" name="object 28"/>
            <p:cNvSpPr/>
            <p:nvPr/>
          </p:nvSpPr>
          <p:spPr>
            <a:xfrm>
              <a:off x="5580888" y="2560320"/>
              <a:ext cx="1460500" cy="399415"/>
            </a:xfrm>
            <a:custGeom>
              <a:avLst/>
              <a:gdLst/>
              <a:ahLst/>
              <a:cxnLst/>
              <a:rect l="l" t="t" r="r" b="b"/>
              <a:pathLst>
                <a:path w="1460500" h="399414">
                  <a:moveTo>
                    <a:pt x="1393443" y="0"/>
                  </a:moveTo>
                  <a:lnTo>
                    <a:pt x="66548" y="0"/>
                  </a:lnTo>
                  <a:lnTo>
                    <a:pt x="40665" y="5236"/>
                  </a:lnTo>
                  <a:lnTo>
                    <a:pt x="19510" y="19510"/>
                  </a:lnTo>
                  <a:lnTo>
                    <a:pt x="5236" y="40665"/>
                  </a:lnTo>
                  <a:lnTo>
                    <a:pt x="0" y="66547"/>
                  </a:lnTo>
                  <a:lnTo>
                    <a:pt x="0" y="332739"/>
                  </a:lnTo>
                  <a:lnTo>
                    <a:pt x="5236" y="358622"/>
                  </a:lnTo>
                  <a:lnTo>
                    <a:pt x="19510" y="379777"/>
                  </a:lnTo>
                  <a:lnTo>
                    <a:pt x="40665" y="394051"/>
                  </a:lnTo>
                  <a:lnTo>
                    <a:pt x="66548" y="399288"/>
                  </a:lnTo>
                  <a:lnTo>
                    <a:pt x="1393443" y="399288"/>
                  </a:lnTo>
                  <a:lnTo>
                    <a:pt x="1419326" y="394051"/>
                  </a:lnTo>
                  <a:lnTo>
                    <a:pt x="1440481" y="379777"/>
                  </a:lnTo>
                  <a:lnTo>
                    <a:pt x="1454755" y="358622"/>
                  </a:lnTo>
                  <a:lnTo>
                    <a:pt x="1459991" y="332739"/>
                  </a:lnTo>
                  <a:lnTo>
                    <a:pt x="1459991" y="66547"/>
                  </a:lnTo>
                  <a:lnTo>
                    <a:pt x="1454755" y="40665"/>
                  </a:lnTo>
                  <a:lnTo>
                    <a:pt x="1440481" y="19510"/>
                  </a:lnTo>
                  <a:lnTo>
                    <a:pt x="1419326" y="5236"/>
                  </a:lnTo>
                  <a:lnTo>
                    <a:pt x="1393443" y="0"/>
                  </a:lnTo>
                  <a:close/>
                </a:path>
              </a:pathLst>
            </a:custGeom>
            <a:solidFill>
              <a:srgbClr val="33AB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580888" y="2560320"/>
              <a:ext cx="1460500" cy="399415"/>
            </a:xfrm>
            <a:custGeom>
              <a:avLst/>
              <a:gdLst/>
              <a:ahLst/>
              <a:cxnLst/>
              <a:rect l="l" t="t" r="r" b="b"/>
              <a:pathLst>
                <a:path w="1460500" h="399414">
                  <a:moveTo>
                    <a:pt x="0" y="66547"/>
                  </a:moveTo>
                  <a:lnTo>
                    <a:pt x="5236" y="40665"/>
                  </a:lnTo>
                  <a:lnTo>
                    <a:pt x="19510" y="19510"/>
                  </a:lnTo>
                  <a:lnTo>
                    <a:pt x="40665" y="5236"/>
                  </a:lnTo>
                  <a:lnTo>
                    <a:pt x="66548" y="0"/>
                  </a:lnTo>
                  <a:lnTo>
                    <a:pt x="1393443" y="0"/>
                  </a:lnTo>
                  <a:lnTo>
                    <a:pt x="1419326" y="5236"/>
                  </a:lnTo>
                  <a:lnTo>
                    <a:pt x="1440481" y="19510"/>
                  </a:lnTo>
                  <a:lnTo>
                    <a:pt x="1454755" y="40665"/>
                  </a:lnTo>
                  <a:lnTo>
                    <a:pt x="1459991" y="66547"/>
                  </a:lnTo>
                  <a:lnTo>
                    <a:pt x="1459991" y="332739"/>
                  </a:lnTo>
                  <a:lnTo>
                    <a:pt x="1454755" y="358622"/>
                  </a:lnTo>
                  <a:lnTo>
                    <a:pt x="1440481" y="379777"/>
                  </a:lnTo>
                  <a:lnTo>
                    <a:pt x="1419326" y="394051"/>
                  </a:lnTo>
                  <a:lnTo>
                    <a:pt x="1393443" y="399288"/>
                  </a:lnTo>
                  <a:lnTo>
                    <a:pt x="66548" y="399288"/>
                  </a:lnTo>
                  <a:lnTo>
                    <a:pt x="40665" y="394051"/>
                  </a:lnTo>
                  <a:lnTo>
                    <a:pt x="19510" y="379777"/>
                  </a:lnTo>
                  <a:lnTo>
                    <a:pt x="5236" y="358622"/>
                  </a:lnTo>
                  <a:lnTo>
                    <a:pt x="0" y="332739"/>
                  </a:lnTo>
                  <a:lnTo>
                    <a:pt x="0" y="66547"/>
                  </a:lnTo>
                  <a:close/>
                </a:path>
              </a:pathLst>
            </a:custGeom>
            <a:ln w="12192">
              <a:solidFill>
                <a:srgbClr val="227C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908802" y="2653741"/>
            <a:ext cx="817244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Control</a:t>
            </a:r>
            <a:r>
              <a:rPr sz="1200" spc="-8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Segoe UI"/>
                <a:cs typeface="Segoe UI"/>
              </a:rPr>
              <a:t>Risk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9189466" y="2029714"/>
            <a:ext cx="1473200" cy="967105"/>
            <a:chOff x="9189466" y="2029714"/>
            <a:chExt cx="1473200" cy="967105"/>
          </a:xfrm>
        </p:grpSpPr>
        <p:sp>
          <p:nvSpPr>
            <p:cNvPr id="32" name="object 32"/>
            <p:cNvSpPr/>
            <p:nvPr/>
          </p:nvSpPr>
          <p:spPr>
            <a:xfrm>
              <a:off x="9195816" y="2036064"/>
              <a:ext cx="1460500" cy="954405"/>
            </a:xfrm>
            <a:custGeom>
              <a:avLst/>
              <a:gdLst/>
              <a:ahLst/>
              <a:cxnLst/>
              <a:rect l="l" t="t" r="r" b="b"/>
              <a:pathLst>
                <a:path w="1460500" h="954405">
                  <a:moveTo>
                    <a:pt x="1300987" y="0"/>
                  </a:moveTo>
                  <a:lnTo>
                    <a:pt x="159003" y="0"/>
                  </a:lnTo>
                  <a:lnTo>
                    <a:pt x="108768" y="8111"/>
                  </a:lnTo>
                  <a:lnTo>
                    <a:pt x="65123" y="30695"/>
                  </a:lnTo>
                  <a:lnTo>
                    <a:pt x="30695" y="65123"/>
                  </a:lnTo>
                  <a:lnTo>
                    <a:pt x="8111" y="108768"/>
                  </a:lnTo>
                  <a:lnTo>
                    <a:pt x="0" y="159003"/>
                  </a:lnTo>
                  <a:lnTo>
                    <a:pt x="0" y="795020"/>
                  </a:lnTo>
                  <a:lnTo>
                    <a:pt x="8111" y="845255"/>
                  </a:lnTo>
                  <a:lnTo>
                    <a:pt x="30695" y="888900"/>
                  </a:lnTo>
                  <a:lnTo>
                    <a:pt x="65123" y="923328"/>
                  </a:lnTo>
                  <a:lnTo>
                    <a:pt x="108768" y="945912"/>
                  </a:lnTo>
                  <a:lnTo>
                    <a:pt x="159003" y="954024"/>
                  </a:lnTo>
                  <a:lnTo>
                    <a:pt x="1300987" y="954024"/>
                  </a:lnTo>
                  <a:lnTo>
                    <a:pt x="1351223" y="945912"/>
                  </a:lnTo>
                  <a:lnTo>
                    <a:pt x="1394868" y="923328"/>
                  </a:lnTo>
                  <a:lnTo>
                    <a:pt x="1429296" y="888900"/>
                  </a:lnTo>
                  <a:lnTo>
                    <a:pt x="1451880" y="845255"/>
                  </a:lnTo>
                  <a:lnTo>
                    <a:pt x="1459991" y="795020"/>
                  </a:lnTo>
                  <a:lnTo>
                    <a:pt x="1459991" y="159003"/>
                  </a:lnTo>
                  <a:lnTo>
                    <a:pt x="1451880" y="108768"/>
                  </a:lnTo>
                  <a:lnTo>
                    <a:pt x="1429296" y="65123"/>
                  </a:lnTo>
                  <a:lnTo>
                    <a:pt x="1394868" y="30695"/>
                  </a:lnTo>
                  <a:lnTo>
                    <a:pt x="1351223" y="8111"/>
                  </a:lnTo>
                  <a:lnTo>
                    <a:pt x="1300987" y="0"/>
                  </a:lnTo>
                  <a:close/>
                </a:path>
              </a:pathLst>
            </a:custGeom>
            <a:solidFill>
              <a:srgbClr val="33AB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195816" y="2036064"/>
              <a:ext cx="1460500" cy="954405"/>
            </a:xfrm>
            <a:custGeom>
              <a:avLst/>
              <a:gdLst/>
              <a:ahLst/>
              <a:cxnLst/>
              <a:rect l="l" t="t" r="r" b="b"/>
              <a:pathLst>
                <a:path w="1460500" h="954405">
                  <a:moveTo>
                    <a:pt x="0" y="159003"/>
                  </a:moveTo>
                  <a:lnTo>
                    <a:pt x="8111" y="108768"/>
                  </a:lnTo>
                  <a:lnTo>
                    <a:pt x="30695" y="65123"/>
                  </a:lnTo>
                  <a:lnTo>
                    <a:pt x="65123" y="30695"/>
                  </a:lnTo>
                  <a:lnTo>
                    <a:pt x="108768" y="8111"/>
                  </a:lnTo>
                  <a:lnTo>
                    <a:pt x="159003" y="0"/>
                  </a:lnTo>
                  <a:lnTo>
                    <a:pt x="1300987" y="0"/>
                  </a:lnTo>
                  <a:lnTo>
                    <a:pt x="1351223" y="8111"/>
                  </a:lnTo>
                  <a:lnTo>
                    <a:pt x="1394868" y="30695"/>
                  </a:lnTo>
                  <a:lnTo>
                    <a:pt x="1429296" y="65123"/>
                  </a:lnTo>
                  <a:lnTo>
                    <a:pt x="1451880" y="108768"/>
                  </a:lnTo>
                  <a:lnTo>
                    <a:pt x="1459991" y="159003"/>
                  </a:lnTo>
                  <a:lnTo>
                    <a:pt x="1459991" y="795020"/>
                  </a:lnTo>
                  <a:lnTo>
                    <a:pt x="1451880" y="845255"/>
                  </a:lnTo>
                  <a:lnTo>
                    <a:pt x="1429296" y="888900"/>
                  </a:lnTo>
                  <a:lnTo>
                    <a:pt x="1394868" y="923328"/>
                  </a:lnTo>
                  <a:lnTo>
                    <a:pt x="1351223" y="945912"/>
                  </a:lnTo>
                  <a:lnTo>
                    <a:pt x="1300987" y="954024"/>
                  </a:lnTo>
                  <a:lnTo>
                    <a:pt x="159003" y="954024"/>
                  </a:lnTo>
                  <a:lnTo>
                    <a:pt x="108768" y="945912"/>
                  </a:lnTo>
                  <a:lnTo>
                    <a:pt x="65123" y="923328"/>
                  </a:lnTo>
                  <a:lnTo>
                    <a:pt x="30695" y="888900"/>
                  </a:lnTo>
                  <a:lnTo>
                    <a:pt x="8111" y="845255"/>
                  </a:lnTo>
                  <a:lnTo>
                    <a:pt x="0" y="795020"/>
                  </a:lnTo>
                  <a:lnTo>
                    <a:pt x="0" y="159003"/>
                  </a:lnTo>
                  <a:close/>
                </a:path>
              </a:pathLst>
            </a:custGeom>
            <a:ln w="12192">
              <a:solidFill>
                <a:srgbClr val="227C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9507601" y="2222703"/>
            <a:ext cx="8540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635" algn="ctr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Control Stakeholder Engagement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382002" y="2032761"/>
            <a:ext cx="1473200" cy="982344"/>
            <a:chOff x="7382002" y="2032761"/>
            <a:chExt cx="1473200" cy="982344"/>
          </a:xfrm>
        </p:grpSpPr>
        <p:sp>
          <p:nvSpPr>
            <p:cNvPr id="36" name="object 36"/>
            <p:cNvSpPr/>
            <p:nvPr/>
          </p:nvSpPr>
          <p:spPr>
            <a:xfrm>
              <a:off x="7388352" y="2039111"/>
              <a:ext cx="1460500" cy="402590"/>
            </a:xfrm>
            <a:custGeom>
              <a:avLst/>
              <a:gdLst/>
              <a:ahLst/>
              <a:cxnLst/>
              <a:rect l="l" t="t" r="r" b="b"/>
              <a:pathLst>
                <a:path w="1460500" h="402589">
                  <a:moveTo>
                    <a:pt x="1392936" y="0"/>
                  </a:moveTo>
                  <a:lnTo>
                    <a:pt x="67055" y="0"/>
                  </a:lnTo>
                  <a:lnTo>
                    <a:pt x="40933" y="5262"/>
                  </a:lnTo>
                  <a:lnTo>
                    <a:pt x="19621" y="19621"/>
                  </a:lnTo>
                  <a:lnTo>
                    <a:pt x="5262" y="40933"/>
                  </a:lnTo>
                  <a:lnTo>
                    <a:pt x="0" y="67055"/>
                  </a:lnTo>
                  <a:lnTo>
                    <a:pt x="0" y="335279"/>
                  </a:lnTo>
                  <a:lnTo>
                    <a:pt x="5262" y="361402"/>
                  </a:lnTo>
                  <a:lnTo>
                    <a:pt x="19621" y="382714"/>
                  </a:lnTo>
                  <a:lnTo>
                    <a:pt x="40933" y="397073"/>
                  </a:lnTo>
                  <a:lnTo>
                    <a:pt x="67055" y="402336"/>
                  </a:lnTo>
                  <a:lnTo>
                    <a:pt x="1392936" y="402336"/>
                  </a:lnTo>
                  <a:lnTo>
                    <a:pt x="1419058" y="397073"/>
                  </a:lnTo>
                  <a:lnTo>
                    <a:pt x="1440370" y="382714"/>
                  </a:lnTo>
                  <a:lnTo>
                    <a:pt x="1454729" y="361402"/>
                  </a:lnTo>
                  <a:lnTo>
                    <a:pt x="1459992" y="335279"/>
                  </a:lnTo>
                  <a:lnTo>
                    <a:pt x="1459992" y="67055"/>
                  </a:lnTo>
                  <a:lnTo>
                    <a:pt x="1454729" y="40933"/>
                  </a:lnTo>
                  <a:lnTo>
                    <a:pt x="1440370" y="19621"/>
                  </a:lnTo>
                  <a:lnTo>
                    <a:pt x="1419058" y="5262"/>
                  </a:lnTo>
                  <a:lnTo>
                    <a:pt x="1392936" y="0"/>
                  </a:lnTo>
                  <a:close/>
                </a:path>
              </a:pathLst>
            </a:custGeom>
            <a:solidFill>
              <a:srgbClr val="33AB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388352" y="2039111"/>
              <a:ext cx="1460500" cy="402590"/>
            </a:xfrm>
            <a:custGeom>
              <a:avLst/>
              <a:gdLst/>
              <a:ahLst/>
              <a:cxnLst/>
              <a:rect l="l" t="t" r="r" b="b"/>
              <a:pathLst>
                <a:path w="1460500" h="402589">
                  <a:moveTo>
                    <a:pt x="0" y="67055"/>
                  </a:moveTo>
                  <a:lnTo>
                    <a:pt x="5262" y="40933"/>
                  </a:lnTo>
                  <a:lnTo>
                    <a:pt x="19621" y="19621"/>
                  </a:lnTo>
                  <a:lnTo>
                    <a:pt x="40933" y="5262"/>
                  </a:lnTo>
                  <a:lnTo>
                    <a:pt x="67055" y="0"/>
                  </a:lnTo>
                  <a:lnTo>
                    <a:pt x="1392936" y="0"/>
                  </a:lnTo>
                  <a:lnTo>
                    <a:pt x="1419058" y="5262"/>
                  </a:lnTo>
                  <a:lnTo>
                    <a:pt x="1440370" y="19621"/>
                  </a:lnTo>
                  <a:lnTo>
                    <a:pt x="1454729" y="40933"/>
                  </a:lnTo>
                  <a:lnTo>
                    <a:pt x="1459992" y="67055"/>
                  </a:lnTo>
                  <a:lnTo>
                    <a:pt x="1459992" y="335279"/>
                  </a:lnTo>
                  <a:lnTo>
                    <a:pt x="1454729" y="361402"/>
                  </a:lnTo>
                  <a:lnTo>
                    <a:pt x="1440370" y="382714"/>
                  </a:lnTo>
                  <a:lnTo>
                    <a:pt x="1419058" y="397073"/>
                  </a:lnTo>
                  <a:lnTo>
                    <a:pt x="1392936" y="402336"/>
                  </a:lnTo>
                  <a:lnTo>
                    <a:pt x="67055" y="402336"/>
                  </a:lnTo>
                  <a:lnTo>
                    <a:pt x="40933" y="397073"/>
                  </a:lnTo>
                  <a:lnTo>
                    <a:pt x="19621" y="382714"/>
                  </a:lnTo>
                  <a:lnTo>
                    <a:pt x="5262" y="361402"/>
                  </a:lnTo>
                  <a:lnTo>
                    <a:pt x="0" y="335279"/>
                  </a:lnTo>
                  <a:lnTo>
                    <a:pt x="0" y="67055"/>
                  </a:lnTo>
                  <a:close/>
                </a:path>
              </a:pathLst>
            </a:custGeom>
            <a:ln w="12192">
              <a:solidFill>
                <a:srgbClr val="227C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388352" y="2606039"/>
              <a:ext cx="1460500" cy="402590"/>
            </a:xfrm>
            <a:custGeom>
              <a:avLst/>
              <a:gdLst/>
              <a:ahLst/>
              <a:cxnLst/>
              <a:rect l="l" t="t" r="r" b="b"/>
              <a:pathLst>
                <a:path w="1460500" h="402589">
                  <a:moveTo>
                    <a:pt x="1392936" y="0"/>
                  </a:moveTo>
                  <a:lnTo>
                    <a:pt x="67055" y="0"/>
                  </a:lnTo>
                  <a:lnTo>
                    <a:pt x="40933" y="5262"/>
                  </a:lnTo>
                  <a:lnTo>
                    <a:pt x="19621" y="19621"/>
                  </a:lnTo>
                  <a:lnTo>
                    <a:pt x="5262" y="40933"/>
                  </a:lnTo>
                  <a:lnTo>
                    <a:pt x="0" y="67056"/>
                  </a:lnTo>
                  <a:lnTo>
                    <a:pt x="0" y="335280"/>
                  </a:lnTo>
                  <a:lnTo>
                    <a:pt x="5262" y="361402"/>
                  </a:lnTo>
                  <a:lnTo>
                    <a:pt x="19621" y="382714"/>
                  </a:lnTo>
                  <a:lnTo>
                    <a:pt x="40933" y="397073"/>
                  </a:lnTo>
                  <a:lnTo>
                    <a:pt x="67055" y="402336"/>
                  </a:lnTo>
                  <a:lnTo>
                    <a:pt x="1392936" y="402336"/>
                  </a:lnTo>
                  <a:lnTo>
                    <a:pt x="1419058" y="397073"/>
                  </a:lnTo>
                  <a:lnTo>
                    <a:pt x="1440370" y="382714"/>
                  </a:lnTo>
                  <a:lnTo>
                    <a:pt x="1454729" y="361402"/>
                  </a:lnTo>
                  <a:lnTo>
                    <a:pt x="1459992" y="335280"/>
                  </a:lnTo>
                  <a:lnTo>
                    <a:pt x="1459992" y="67056"/>
                  </a:lnTo>
                  <a:lnTo>
                    <a:pt x="1454729" y="40933"/>
                  </a:lnTo>
                  <a:lnTo>
                    <a:pt x="1440370" y="19621"/>
                  </a:lnTo>
                  <a:lnTo>
                    <a:pt x="1419058" y="5262"/>
                  </a:lnTo>
                  <a:lnTo>
                    <a:pt x="1392936" y="0"/>
                  </a:lnTo>
                  <a:close/>
                </a:path>
              </a:pathLst>
            </a:custGeom>
            <a:solidFill>
              <a:srgbClr val="33AB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388352" y="2606039"/>
              <a:ext cx="1460500" cy="402590"/>
            </a:xfrm>
            <a:custGeom>
              <a:avLst/>
              <a:gdLst/>
              <a:ahLst/>
              <a:cxnLst/>
              <a:rect l="l" t="t" r="r" b="b"/>
              <a:pathLst>
                <a:path w="1460500" h="402589">
                  <a:moveTo>
                    <a:pt x="0" y="67056"/>
                  </a:moveTo>
                  <a:lnTo>
                    <a:pt x="5262" y="40933"/>
                  </a:lnTo>
                  <a:lnTo>
                    <a:pt x="19621" y="19621"/>
                  </a:lnTo>
                  <a:lnTo>
                    <a:pt x="40933" y="5262"/>
                  </a:lnTo>
                  <a:lnTo>
                    <a:pt x="67055" y="0"/>
                  </a:lnTo>
                  <a:lnTo>
                    <a:pt x="1392936" y="0"/>
                  </a:lnTo>
                  <a:lnTo>
                    <a:pt x="1419058" y="5262"/>
                  </a:lnTo>
                  <a:lnTo>
                    <a:pt x="1440370" y="19621"/>
                  </a:lnTo>
                  <a:lnTo>
                    <a:pt x="1454729" y="40933"/>
                  </a:lnTo>
                  <a:lnTo>
                    <a:pt x="1459992" y="67056"/>
                  </a:lnTo>
                  <a:lnTo>
                    <a:pt x="1459992" y="335280"/>
                  </a:lnTo>
                  <a:lnTo>
                    <a:pt x="1454729" y="361402"/>
                  </a:lnTo>
                  <a:lnTo>
                    <a:pt x="1440370" y="382714"/>
                  </a:lnTo>
                  <a:lnTo>
                    <a:pt x="1419058" y="397073"/>
                  </a:lnTo>
                  <a:lnTo>
                    <a:pt x="1392936" y="402336"/>
                  </a:lnTo>
                  <a:lnTo>
                    <a:pt x="67055" y="402336"/>
                  </a:lnTo>
                  <a:lnTo>
                    <a:pt x="40933" y="397073"/>
                  </a:lnTo>
                  <a:lnTo>
                    <a:pt x="19621" y="382714"/>
                  </a:lnTo>
                  <a:lnTo>
                    <a:pt x="5262" y="361402"/>
                  </a:lnTo>
                  <a:lnTo>
                    <a:pt x="0" y="335280"/>
                  </a:lnTo>
                  <a:lnTo>
                    <a:pt x="0" y="67056"/>
                  </a:lnTo>
                  <a:close/>
                </a:path>
              </a:pathLst>
            </a:custGeom>
            <a:ln w="12192">
              <a:solidFill>
                <a:srgbClr val="227C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7589519" y="2042540"/>
            <a:ext cx="1075055" cy="958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715" algn="ctr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Control</a:t>
            </a:r>
            <a:endParaRPr sz="1200">
              <a:latin typeface="Segoe UI"/>
              <a:cs typeface="Segoe UI"/>
            </a:endParaRPr>
          </a:p>
          <a:p>
            <a:pPr marR="6350" algn="ctr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Procurement</a:t>
            </a:r>
            <a:endParaRPr sz="12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50">
              <a:latin typeface="Segoe UI"/>
              <a:cs typeface="Segoe UI"/>
            </a:endParaRPr>
          </a:p>
          <a:p>
            <a:pPr marR="5715" algn="ctr">
              <a:lnSpc>
                <a:spcPct val="100000"/>
              </a:lnSpc>
              <a:spcBef>
                <a:spcPts val="5"/>
              </a:spcBef>
            </a:pP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Control</a:t>
            </a:r>
            <a:endParaRPr sz="1200">
              <a:latin typeface="Segoe UI"/>
              <a:cs typeface="Segoe UI"/>
            </a:endParaRPr>
          </a:p>
          <a:p>
            <a:pPr marR="5080" algn="ctr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Communication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381242" y="1414144"/>
            <a:ext cx="80645" cy="2393315"/>
          </a:xfrm>
          <a:custGeom>
            <a:avLst/>
            <a:gdLst/>
            <a:ahLst/>
            <a:cxnLst/>
            <a:rect l="l" t="t" r="r" b="b"/>
            <a:pathLst>
              <a:path w="80645" h="2393315">
                <a:moveTo>
                  <a:pt x="76200" y="2316734"/>
                </a:moveTo>
                <a:lnTo>
                  <a:pt x="44488" y="2316632"/>
                </a:lnTo>
                <a:lnTo>
                  <a:pt x="46355" y="1722247"/>
                </a:lnTo>
                <a:lnTo>
                  <a:pt x="33655" y="1722247"/>
                </a:lnTo>
                <a:lnTo>
                  <a:pt x="31788" y="2316594"/>
                </a:lnTo>
                <a:lnTo>
                  <a:pt x="0" y="2316480"/>
                </a:lnTo>
                <a:lnTo>
                  <a:pt x="37846" y="2392807"/>
                </a:lnTo>
                <a:lnTo>
                  <a:pt x="69850" y="2329307"/>
                </a:lnTo>
                <a:lnTo>
                  <a:pt x="76200" y="2316734"/>
                </a:lnTo>
                <a:close/>
              </a:path>
              <a:path w="80645" h="2393315">
                <a:moveTo>
                  <a:pt x="80264" y="426466"/>
                </a:moveTo>
                <a:lnTo>
                  <a:pt x="48450" y="425945"/>
                </a:lnTo>
                <a:lnTo>
                  <a:pt x="55245" y="254"/>
                </a:lnTo>
                <a:lnTo>
                  <a:pt x="42545" y="0"/>
                </a:lnTo>
                <a:lnTo>
                  <a:pt x="35750" y="425729"/>
                </a:lnTo>
                <a:lnTo>
                  <a:pt x="4064" y="425196"/>
                </a:lnTo>
                <a:lnTo>
                  <a:pt x="40894" y="502031"/>
                </a:lnTo>
                <a:lnTo>
                  <a:pt x="73901" y="438658"/>
                </a:lnTo>
                <a:lnTo>
                  <a:pt x="80264" y="426466"/>
                </a:lnTo>
                <a:close/>
              </a:path>
            </a:pathLst>
          </a:custGeom>
          <a:solidFill>
            <a:srgbClr val="0D69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559678" y="1521333"/>
            <a:ext cx="16230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egoe UI"/>
                <a:cs typeface="Segoe UI"/>
              </a:rPr>
              <a:t>Work</a:t>
            </a:r>
            <a:r>
              <a:rPr sz="1200" spc="-2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Performance</a:t>
            </a:r>
            <a:r>
              <a:rPr sz="1200" spc="-5" dirty="0">
                <a:latin typeface="Segoe UI"/>
                <a:cs typeface="Segoe UI"/>
              </a:rPr>
              <a:t> </a:t>
            </a:r>
            <a:r>
              <a:rPr sz="1200" spc="-20" dirty="0">
                <a:latin typeface="Segoe UI"/>
                <a:cs typeface="Segoe UI"/>
              </a:rPr>
              <a:t>Data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360034" y="3347084"/>
            <a:ext cx="20955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egoe UI"/>
                <a:cs typeface="Segoe UI"/>
              </a:rPr>
              <a:t>Work</a:t>
            </a:r>
            <a:r>
              <a:rPr sz="1200" spc="-10" dirty="0">
                <a:latin typeface="Segoe UI"/>
                <a:cs typeface="Segoe UI"/>
              </a:rPr>
              <a:t> Performance</a:t>
            </a:r>
            <a:r>
              <a:rPr sz="1200" spc="-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Information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694433" y="4809490"/>
            <a:ext cx="9434195" cy="1238250"/>
            <a:chOff x="1694433" y="4809490"/>
            <a:chExt cx="9434195" cy="1238250"/>
          </a:xfrm>
        </p:grpSpPr>
        <p:sp>
          <p:nvSpPr>
            <p:cNvPr id="45" name="object 45"/>
            <p:cNvSpPr/>
            <p:nvPr/>
          </p:nvSpPr>
          <p:spPr>
            <a:xfrm>
              <a:off x="1700783" y="4815840"/>
              <a:ext cx="9421495" cy="1225550"/>
            </a:xfrm>
            <a:custGeom>
              <a:avLst/>
              <a:gdLst/>
              <a:ahLst/>
              <a:cxnLst/>
              <a:rect l="l" t="t" r="r" b="b"/>
              <a:pathLst>
                <a:path w="9421495" h="1225550">
                  <a:moveTo>
                    <a:pt x="9421368" y="0"/>
                  </a:moveTo>
                  <a:lnTo>
                    <a:pt x="0" y="0"/>
                  </a:lnTo>
                  <a:lnTo>
                    <a:pt x="0" y="1225296"/>
                  </a:lnTo>
                  <a:lnTo>
                    <a:pt x="9421368" y="1225296"/>
                  </a:lnTo>
                  <a:lnTo>
                    <a:pt x="94213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700783" y="4815840"/>
              <a:ext cx="9421495" cy="1225550"/>
            </a:xfrm>
            <a:custGeom>
              <a:avLst/>
              <a:gdLst/>
              <a:ahLst/>
              <a:cxnLst/>
              <a:rect l="l" t="t" r="r" b="b"/>
              <a:pathLst>
                <a:path w="9421495" h="1225550">
                  <a:moveTo>
                    <a:pt x="0" y="1225296"/>
                  </a:moveTo>
                  <a:lnTo>
                    <a:pt x="9421368" y="1225296"/>
                  </a:lnTo>
                  <a:lnTo>
                    <a:pt x="9421368" y="0"/>
                  </a:lnTo>
                  <a:lnTo>
                    <a:pt x="0" y="0"/>
                  </a:lnTo>
                  <a:lnTo>
                    <a:pt x="0" y="1225296"/>
                  </a:lnTo>
                  <a:close/>
                </a:path>
              </a:pathLst>
            </a:custGeom>
            <a:ln w="12192">
              <a:solidFill>
                <a:srgbClr val="074A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121407" y="4959096"/>
              <a:ext cx="1463040" cy="944880"/>
            </a:xfrm>
            <a:custGeom>
              <a:avLst/>
              <a:gdLst/>
              <a:ahLst/>
              <a:cxnLst/>
              <a:rect l="l" t="t" r="r" b="b"/>
              <a:pathLst>
                <a:path w="1463039" h="944879">
                  <a:moveTo>
                    <a:pt x="1305559" y="0"/>
                  </a:moveTo>
                  <a:lnTo>
                    <a:pt x="157480" y="0"/>
                  </a:lnTo>
                  <a:lnTo>
                    <a:pt x="107695" y="8026"/>
                  </a:lnTo>
                  <a:lnTo>
                    <a:pt x="64465" y="30378"/>
                  </a:lnTo>
                  <a:lnTo>
                    <a:pt x="30378" y="64465"/>
                  </a:lnTo>
                  <a:lnTo>
                    <a:pt x="8026" y="107695"/>
                  </a:lnTo>
                  <a:lnTo>
                    <a:pt x="0" y="157479"/>
                  </a:lnTo>
                  <a:lnTo>
                    <a:pt x="0" y="787399"/>
                  </a:lnTo>
                  <a:lnTo>
                    <a:pt x="8026" y="837174"/>
                  </a:lnTo>
                  <a:lnTo>
                    <a:pt x="30378" y="880403"/>
                  </a:lnTo>
                  <a:lnTo>
                    <a:pt x="64465" y="914494"/>
                  </a:lnTo>
                  <a:lnTo>
                    <a:pt x="107696" y="936851"/>
                  </a:lnTo>
                  <a:lnTo>
                    <a:pt x="157480" y="944879"/>
                  </a:lnTo>
                  <a:lnTo>
                    <a:pt x="1305559" y="944879"/>
                  </a:lnTo>
                  <a:lnTo>
                    <a:pt x="1355344" y="936851"/>
                  </a:lnTo>
                  <a:lnTo>
                    <a:pt x="1398574" y="914494"/>
                  </a:lnTo>
                  <a:lnTo>
                    <a:pt x="1432661" y="880403"/>
                  </a:lnTo>
                  <a:lnTo>
                    <a:pt x="1455013" y="837174"/>
                  </a:lnTo>
                  <a:lnTo>
                    <a:pt x="1463040" y="787399"/>
                  </a:lnTo>
                  <a:lnTo>
                    <a:pt x="1463040" y="157479"/>
                  </a:lnTo>
                  <a:lnTo>
                    <a:pt x="1455013" y="107695"/>
                  </a:lnTo>
                  <a:lnTo>
                    <a:pt x="1432661" y="64465"/>
                  </a:lnTo>
                  <a:lnTo>
                    <a:pt x="1398574" y="30378"/>
                  </a:lnTo>
                  <a:lnTo>
                    <a:pt x="1355344" y="8026"/>
                  </a:lnTo>
                  <a:lnTo>
                    <a:pt x="1305559" y="0"/>
                  </a:lnTo>
                  <a:close/>
                </a:path>
              </a:pathLst>
            </a:custGeom>
            <a:solidFill>
              <a:srgbClr val="33AB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121407" y="4959096"/>
              <a:ext cx="1463040" cy="944880"/>
            </a:xfrm>
            <a:custGeom>
              <a:avLst/>
              <a:gdLst/>
              <a:ahLst/>
              <a:cxnLst/>
              <a:rect l="l" t="t" r="r" b="b"/>
              <a:pathLst>
                <a:path w="1463039" h="944879">
                  <a:moveTo>
                    <a:pt x="0" y="157479"/>
                  </a:moveTo>
                  <a:lnTo>
                    <a:pt x="8026" y="107695"/>
                  </a:lnTo>
                  <a:lnTo>
                    <a:pt x="30378" y="64465"/>
                  </a:lnTo>
                  <a:lnTo>
                    <a:pt x="64465" y="30378"/>
                  </a:lnTo>
                  <a:lnTo>
                    <a:pt x="107695" y="8026"/>
                  </a:lnTo>
                  <a:lnTo>
                    <a:pt x="157480" y="0"/>
                  </a:lnTo>
                  <a:lnTo>
                    <a:pt x="1305559" y="0"/>
                  </a:lnTo>
                  <a:lnTo>
                    <a:pt x="1355344" y="8026"/>
                  </a:lnTo>
                  <a:lnTo>
                    <a:pt x="1398574" y="30378"/>
                  </a:lnTo>
                  <a:lnTo>
                    <a:pt x="1432661" y="64465"/>
                  </a:lnTo>
                  <a:lnTo>
                    <a:pt x="1455013" y="107695"/>
                  </a:lnTo>
                  <a:lnTo>
                    <a:pt x="1463040" y="157479"/>
                  </a:lnTo>
                  <a:lnTo>
                    <a:pt x="1463040" y="787399"/>
                  </a:lnTo>
                  <a:lnTo>
                    <a:pt x="1455013" y="837174"/>
                  </a:lnTo>
                  <a:lnTo>
                    <a:pt x="1432661" y="880403"/>
                  </a:lnTo>
                  <a:lnTo>
                    <a:pt x="1398574" y="914494"/>
                  </a:lnTo>
                  <a:lnTo>
                    <a:pt x="1355344" y="936851"/>
                  </a:lnTo>
                  <a:lnTo>
                    <a:pt x="1305559" y="944879"/>
                  </a:lnTo>
                  <a:lnTo>
                    <a:pt x="157480" y="944879"/>
                  </a:lnTo>
                  <a:lnTo>
                    <a:pt x="107696" y="936851"/>
                  </a:lnTo>
                  <a:lnTo>
                    <a:pt x="64465" y="914494"/>
                  </a:lnTo>
                  <a:lnTo>
                    <a:pt x="30378" y="880403"/>
                  </a:lnTo>
                  <a:lnTo>
                    <a:pt x="8026" y="837174"/>
                  </a:lnTo>
                  <a:lnTo>
                    <a:pt x="0" y="787399"/>
                  </a:lnTo>
                  <a:lnTo>
                    <a:pt x="0" y="157479"/>
                  </a:lnTo>
                  <a:close/>
                </a:path>
              </a:pathLst>
            </a:custGeom>
            <a:ln w="12192">
              <a:solidFill>
                <a:srgbClr val="227C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2315717" y="5144516"/>
            <a:ext cx="10744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2540" algn="ctr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Perform Integrated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Change</a:t>
            </a:r>
            <a:r>
              <a:rPr sz="1200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Control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3861561" y="4952746"/>
            <a:ext cx="1473200" cy="939800"/>
            <a:chOff x="3861561" y="4952746"/>
            <a:chExt cx="1473200" cy="939800"/>
          </a:xfrm>
        </p:grpSpPr>
        <p:sp>
          <p:nvSpPr>
            <p:cNvPr id="51" name="object 51"/>
            <p:cNvSpPr/>
            <p:nvPr/>
          </p:nvSpPr>
          <p:spPr>
            <a:xfrm>
              <a:off x="3867911" y="4959096"/>
              <a:ext cx="1460500" cy="927100"/>
            </a:xfrm>
            <a:custGeom>
              <a:avLst/>
              <a:gdLst/>
              <a:ahLst/>
              <a:cxnLst/>
              <a:rect l="l" t="t" r="r" b="b"/>
              <a:pathLst>
                <a:path w="1460500" h="927100">
                  <a:moveTo>
                    <a:pt x="1305560" y="0"/>
                  </a:moveTo>
                  <a:lnTo>
                    <a:pt x="154432" y="0"/>
                  </a:lnTo>
                  <a:lnTo>
                    <a:pt x="105598" y="7867"/>
                  </a:lnTo>
                  <a:lnTo>
                    <a:pt x="63203" y="29780"/>
                  </a:lnTo>
                  <a:lnTo>
                    <a:pt x="29780" y="63203"/>
                  </a:lnTo>
                  <a:lnTo>
                    <a:pt x="7867" y="105598"/>
                  </a:lnTo>
                  <a:lnTo>
                    <a:pt x="0" y="154431"/>
                  </a:lnTo>
                  <a:lnTo>
                    <a:pt x="0" y="772159"/>
                  </a:lnTo>
                  <a:lnTo>
                    <a:pt x="7867" y="820973"/>
                  </a:lnTo>
                  <a:lnTo>
                    <a:pt x="29780" y="863366"/>
                  </a:lnTo>
                  <a:lnTo>
                    <a:pt x="63203" y="896796"/>
                  </a:lnTo>
                  <a:lnTo>
                    <a:pt x="105598" y="918719"/>
                  </a:lnTo>
                  <a:lnTo>
                    <a:pt x="154432" y="926591"/>
                  </a:lnTo>
                  <a:lnTo>
                    <a:pt x="1305560" y="926591"/>
                  </a:lnTo>
                  <a:lnTo>
                    <a:pt x="1354393" y="918719"/>
                  </a:lnTo>
                  <a:lnTo>
                    <a:pt x="1396788" y="896796"/>
                  </a:lnTo>
                  <a:lnTo>
                    <a:pt x="1430211" y="863366"/>
                  </a:lnTo>
                  <a:lnTo>
                    <a:pt x="1452124" y="820973"/>
                  </a:lnTo>
                  <a:lnTo>
                    <a:pt x="1459991" y="772159"/>
                  </a:lnTo>
                  <a:lnTo>
                    <a:pt x="1459991" y="154431"/>
                  </a:lnTo>
                  <a:lnTo>
                    <a:pt x="1452124" y="105598"/>
                  </a:lnTo>
                  <a:lnTo>
                    <a:pt x="1430211" y="63203"/>
                  </a:lnTo>
                  <a:lnTo>
                    <a:pt x="1396788" y="29780"/>
                  </a:lnTo>
                  <a:lnTo>
                    <a:pt x="1354393" y="7867"/>
                  </a:lnTo>
                  <a:lnTo>
                    <a:pt x="1305560" y="0"/>
                  </a:lnTo>
                  <a:close/>
                </a:path>
              </a:pathLst>
            </a:custGeom>
            <a:solidFill>
              <a:srgbClr val="33AB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867911" y="4959096"/>
              <a:ext cx="1460500" cy="927100"/>
            </a:xfrm>
            <a:custGeom>
              <a:avLst/>
              <a:gdLst/>
              <a:ahLst/>
              <a:cxnLst/>
              <a:rect l="l" t="t" r="r" b="b"/>
              <a:pathLst>
                <a:path w="1460500" h="927100">
                  <a:moveTo>
                    <a:pt x="0" y="154431"/>
                  </a:moveTo>
                  <a:lnTo>
                    <a:pt x="7867" y="105598"/>
                  </a:lnTo>
                  <a:lnTo>
                    <a:pt x="29780" y="63203"/>
                  </a:lnTo>
                  <a:lnTo>
                    <a:pt x="63203" y="29780"/>
                  </a:lnTo>
                  <a:lnTo>
                    <a:pt x="105598" y="7867"/>
                  </a:lnTo>
                  <a:lnTo>
                    <a:pt x="154432" y="0"/>
                  </a:lnTo>
                  <a:lnTo>
                    <a:pt x="1305560" y="0"/>
                  </a:lnTo>
                  <a:lnTo>
                    <a:pt x="1354393" y="7867"/>
                  </a:lnTo>
                  <a:lnTo>
                    <a:pt x="1396788" y="29780"/>
                  </a:lnTo>
                  <a:lnTo>
                    <a:pt x="1430211" y="63203"/>
                  </a:lnTo>
                  <a:lnTo>
                    <a:pt x="1452124" y="105598"/>
                  </a:lnTo>
                  <a:lnTo>
                    <a:pt x="1459991" y="154431"/>
                  </a:lnTo>
                  <a:lnTo>
                    <a:pt x="1459991" y="772159"/>
                  </a:lnTo>
                  <a:lnTo>
                    <a:pt x="1452124" y="820973"/>
                  </a:lnTo>
                  <a:lnTo>
                    <a:pt x="1430211" y="863366"/>
                  </a:lnTo>
                  <a:lnTo>
                    <a:pt x="1396788" y="896796"/>
                  </a:lnTo>
                  <a:lnTo>
                    <a:pt x="1354393" y="918719"/>
                  </a:lnTo>
                  <a:lnTo>
                    <a:pt x="1305560" y="926591"/>
                  </a:lnTo>
                  <a:lnTo>
                    <a:pt x="154432" y="926591"/>
                  </a:lnTo>
                  <a:lnTo>
                    <a:pt x="105598" y="918719"/>
                  </a:lnTo>
                  <a:lnTo>
                    <a:pt x="63203" y="896796"/>
                  </a:lnTo>
                  <a:lnTo>
                    <a:pt x="29780" y="863366"/>
                  </a:lnTo>
                  <a:lnTo>
                    <a:pt x="7867" y="820973"/>
                  </a:lnTo>
                  <a:lnTo>
                    <a:pt x="0" y="772159"/>
                  </a:lnTo>
                  <a:lnTo>
                    <a:pt x="0" y="154431"/>
                  </a:lnTo>
                  <a:close/>
                </a:path>
              </a:pathLst>
            </a:custGeom>
            <a:ln w="12191">
              <a:solidFill>
                <a:srgbClr val="227C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4055109" y="5226253"/>
            <a:ext cx="10871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Manage</a:t>
            </a:r>
            <a:endParaRPr sz="1200">
              <a:latin typeface="Segoe UI"/>
              <a:cs typeface="Segoe U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Communication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5611114" y="4952746"/>
            <a:ext cx="1473200" cy="957580"/>
            <a:chOff x="5611114" y="4952746"/>
            <a:chExt cx="1473200" cy="957580"/>
          </a:xfrm>
        </p:grpSpPr>
        <p:sp>
          <p:nvSpPr>
            <p:cNvPr id="55" name="object 55"/>
            <p:cNvSpPr/>
            <p:nvPr/>
          </p:nvSpPr>
          <p:spPr>
            <a:xfrm>
              <a:off x="5617464" y="4959096"/>
              <a:ext cx="1460500" cy="944880"/>
            </a:xfrm>
            <a:custGeom>
              <a:avLst/>
              <a:gdLst/>
              <a:ahLst/>
              <a:cxnLst/>
              <a:rect l="l" t="t" r="r" b="b"/>
              <a:pathLst>
                <a:path w="1460500" h="944879">
                  <a:moveTo>
                    <a:pt x="1302512" y="0"/>
                  </a:moveTo>
                  <a:lnTo>
                    <a:pt x="157480" y="0"/>
                  </a:lnTo>
                  <a:lnTo>
                    <a:pt x="107696" y="8026"/>
                  </a:lnTo>
                  <a:lnTo>
                    <a:pt x="64465" y="30378"/>
                  </a:lnTo>
                  <a:lnTo>
                    <a:pt x="30378" y="64465"/>
                  </a:lnTo>
                  <a:lnTo>
                    <a:pt x="8026" y="107695"/>
                  </a:lnTo>
                  <a:lnTo>
                    <a:pt x="0" y="157479"/>
                  </a:lnTo>
                  <a:lnTo>
                    <a:pt x="0" y="787399"/>
                  </a:lnTo>
                  <a:lnTo>
                    <a:pt x="8026" y="837174"/>
                  </a:lnTo>
                  <a:lnTo>
                    <a:pt x="30378" y="880403"/>
                  </a:lnTo>
                  <a:lnTo>
                    <a:pt x="64465" y="914494"/>
                  </a:lnTo>
                  <a:lnTo>
                    <a:pt x="107696" y="936851"/>
                  </a:lnTo>
                  <a:lnTo>
                    <a:pt x="157480" y="944879"/>
                  </a:lnTo>
                  <a:lnTo>
                    <a:pt x="1302512" y="944879"/>
                  </a:lnTo>
                  <a:lnTo>
                    <a:pt x="1352296" y="936851"/>
                  </a:lnTo>
                  <a:lnTo>
                    <a:pt x="1395526" y="914494"/>
                  </a:lnTo>
                  <a:lnTo>
                    <a:pt x="1429613" y="880403"/>
                  </a:lnTo>
                  <a:lnTo>
                    <a:pt x="1451965" y="837174"/>
                  </a:lnTo>
                  <a:lnTo>
                    <a:pt x="1459991" y="787399"/>
                  </a:lnTo>
                  <a:lnTo>
                    <a:pt x="1459991" y="157479"/>
                  </a:lnTo>
                  <a:lnTo>
                    <a:pt x="1451965" y="107695"/>
                  </a:lnTo>
                  <a:lnTo>
                    <a:pt x="1429613" y="64465"/>
                  </a:lnTo>
                  <a:lnTo>
                    <a:pt x="1395526" y="30378"/>
                  </a:lnTo>
                  <a:lnTo>
                    <a:pt x="1352295" y="8026"/>
                  </a:lnTo>
                  <a:lnTo>
                    <a:pt x="1302512" y="0"/>
                  </a:lnTo>
                  <a:close/>
                </a:path>
              </a:pathLst>
            </a:custGeom>
            <a:solidFill>
              <a:srgbClr val="33AB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617464" y="4959096"/>
              <a:ext cx="1460500" cy="944880"/>
            </a:xfrm>
            <a:custGeom>
              <a:avLst/>
              <a:gdLst/>
              <a:ahLst/>
              <a:cxnLst/>
              <a:rect l="l" t="t" r="r" b="b"/>
              <a:pathLst>
                <a:path w="1460500" h="944879">
                  <a:moveTo>
                    <a:pt x="0" y="157479"/>
                  </a:moveTo>
                  <a:lnTo>
                    <a:pt x="8026" y="107695"/>
                  </a:lnTo>
                  <a:lnTo>
                    <a:pt x="30378" y="64465"/>
                  </a:lnTo>
                  <a:lnTo>
                    <a:pt x="64465" y="30378"/>
                  </a:lnTo>
                  <a:lnTo>
                    <a:pt x="107696" y="8026"/>
                  </a:lnTo>
                  <a:lnTo>
                    <a:pt x="157480" y="0"/>
                  </a:lnTo>
                  <a:lnTo>
                    <a:pt x="1302512" y="0"/>
                  </a:lnTo>
                  <a:lnTo>
                    <a:pt x="1352295" y="8026"/>
                  </a:lnTo>
                  <a:lnTo>
                    <a:pt x="1395526" y="30378"/>
                  </a:lnTo>
                  <a:lnTo>
                    <a:pt x="1429613" y="64465"/>
                  </a:lnTo>
                  <a:lnTo>
                    <a:pt x="1451965" y="107695"/>
                  </a:lnTo>
                  <a:lnTo>
                    <a:pt x="1459991" y="157479"/>
                  </a:lnTo>
                  <a:lnTo>
                    <a:pt x="1459991" y="787399"/>
                  </a:lnTo>
                  <a:lnTo>
                    <a:pt x="1451965" y="837174"/>
                  </a:lnTo>
                  <a:lnTo>
                    <a:pt x="1429613" y="880403"/>
                  </a:lnTo>
                  <a:lnTo>
                    <a:pt x="1395526" y="914494"/>
                  </a:lnTo>
                  <a:lnTo>
                    <a:pt x="1352296" y="936851"/>
                  </a:lnTo>
                  <a:lnTo>
                    <a:pt x="1302512" y="944879"/>
                  </a:lnTo>
                  <a:lnTo>
                    <a:pt x="157480" y="944879"/>
                  </a:lnTo>
                  <a:lnTo>
                    <a:pt x="107696" y="936851"/>
                  </a:lnTo>
                  <a:lnTo>
                    <a:pt x="64465" y="914494"/>
                  </a:lnTo>
                  <a:lnTo>
                    <a:pt x="30378" y="880403"/>
                  </a:lnTo>
                  <a:lnTo>
                    <a:pt x="8026" y="837174"/>
                  </a:lnTo>
                  <a:lnTo>
                    <a:pt x="0" y="787399"/>
                  </a:lnTo>
                  <a:lnTo>
                    <a:pt x="0" y="157479"/>
                  </a:lnTo>
                  <a:close/>
                </a:path>
              </a:pathLst>
            </a:custGeom>
            <a:ln w="12192">
              <a:solidFill>
                <a:srgbClr val="227C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5810758" y="5235702"/>
            <a:ext cx="10744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2585" marR="5080" indent="-35052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Manage</a:t>
            </a:r>
            <a:r>
              <a:rPr sz="12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Project </a:t>
            </a:r>
            <a:r>
              <a:rPr sz="1200" spc="-20" dirty="0">
                <a:solidFill>
                  <a:srgbClr val="FFFFFF"/>
                </a:solidFill>
                <a:latin typeface="Segoe UI"/>
                <a:cs typeface="Segoe UI"/>
              </a:rPr>
              <a:t>Team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9180321" y="4952746"/>
            <a:ext cx="1473200" cy="957580"/>
            <a:chOff x="9180321" y="4952746"/>
            <a:chExt cx="1473200" cy="957580"/>
          </a:xfrm>
        </p:grpSpPr>
        <p:sp>
          <p:nvSpPr>
            <p:cNvPr id="59" name="object 59"/>
            <p:cNvSpPr/>
            <p:nvPr/>
          </p:nvSpPr>
          <p:spPr>
            <a:xfrm>
              <a:off x="9186671" y="4959096"/>
              <a:ext cx="1460500" cy="944880"/>
            </a:xfrm>
            <a:custGeom>
              <a:avLst/>
              <a:gdLst/>
              <a:ahLst/>
              <a:cxnLst/>
              <a:rect l="l" t="t" r="r" b="b"/>
              <a:pathLst>
                <a:path w="1460500" h="944879">
                  <a:moveTo>
                    <a:pt x="1302511" y="0"/>
                  </a:moveTo>
                  <a:lnTo>
                    <a:pt x="157479" y="0"/>
                  </a:lnTo>
                  <a:lnTo>
                    <a:pt x="107695" y="8026"/>
                  </a:lnTo>
                  <a:lnTo>
                    <a:pt x="64465" y="30378"/>
                  </a:lnTo>
                  <a:lnTo>
                    <a:pt x="30378" y="64465"/>
                  </a:lnTo>
                  <a:lnTo>
                    <a:pt x="8026" y="107695"/>
                  </a:lnTo>
                  <a:lnTo>
                    <a:pt x="0" y="157479"/>
                  </a:lnTo>
                  <a:lnTo>
                    <a:pt x="0" y="787399"/>
                  </a:lnTo>
                  <a:lnTo>
                    <a:pt x="8026" y="837174"/>
                  </a:lnTo>
                  <a:lnTo>
                    <a:pt x="30378" y="880403"/>
                  </a:lnTo>
                  <a:lnTo>
                    <a:pt x="64465" y="914494"/>
                  </a:lnTo>
                  <a:lnTo>
                    <a:pt x="107696" y="936851"/>
                  </a:lnTo>
                  <a:lnTo>
                    <a:pt x="157479" y="944879"/>
                  </a:lnTo>
                  <a:lnTo>
                    <a:pt x="1302511" y="944879"/>
                  </a:lnTo>
                  <a:lnTo>
                    <a:pt x="1352296" y="936851"/>
                  </a:lnTo>
                  <a:lnTo>
                    <a:pt x="1395526" y="914494"/>
                  </a:lnTo>
                  <a:lnTo>
                    <a:pt x="1429613" y="880403"/>
                  </a:lnTo>
                  <a:lnTo>
                    <a:pt x="1451965" y="837174"/>
                  </a:lnTo>
                  <a:lnTo>
                    <a:pt x="1459992" y="787399"/>
                  </a:lnTo>
                  <a:lnTo>
                    <a:pt x="1459992" y="157479"/>
                  </a:lnTo>
                  <a:lnTo>
                    <a:pt x="1451965" y="107695"/>
                  </a:lnTo>
                  <a:lnTo>
                    <a:pt x="1429613" y="64465"/>
                  </a:lnTo>
                  <a:lnTo>
                    <a:pt x="1395526" y="30378"/>
                  </a:lnTo>
                  <a:lnTo>
                    <a:pt x="1352296" y="8026"/>
                  </a:lnTo>
                  <a:lnTo>
                    <a:pt x="1302511" y="0"/>
                  </a:lnTo>
                  <a:close/>
                </a:path>
              </a:pathLst>
            </a:custGeom>
            <a:solidFill>
              <a:srgbClr val="33AB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9186671" y="4959096"/>
              <a:ext cx="1460500" cy="944880"/>
            </a:xfrm>
            <a:custGeom>
              <a:avLst/>
              <a:gdLst/>
              <a:ahLst/>
              <a:cxnLst/>
              <a:rect l="l" t="t" r="r" b="b"/>
              <a:pathLst>
                <a:path w="1460500" h="944879">
                  <a:moveTo>
                    <a:pt x="0" y="157479"/>
                  </a:moveTo>
                  <a:lnTo>
                    <a:pt x="8026" y="107695"/>
                  </a:lnTo>
                  <a:lnTo>
                    <a:pt x="30378" y="64465"/>
                  </a:lnTo>
                  <a:lnTo>
                    <a:pt x="64465" y="30378"/>
                  </a:lnTo>
                  <a:lnTo>
                    <a:pt x="107695" y="8026"/>
                  </a:lnTo>
                  <a:lnTo>
                    <a:pt x="157479" y="0"/>
                  </a:lnTo>
                  <a:lnTo>
                    <a:pt x="1302511" y="0"/>
                  </a:lnTo>
                  <a:lnTo>
                    <a:pt x="1352296" y="8026"/>
                  </a:lnTo>
                  <a:lnTo>
                    <a:pt x="1395526" y="30378"/>
                  </a:lnTo>
                  <a:lnTo>
                    <a:pt x="1429613" y="64465"/>
                  </a:lnTo>
                  <a:lnTo>
                    <a:pt x="1451965" y="107695"/>
                  </a:lnTo>
                  <a:lnTo>
                    <a:pt x="1459992" y="157479"/>
                  </a:lnTo>
                  <a:lnTo>
                    <a:pt x="1459992" y="787399"/>
                  </a:lnTo>
                  <a:lnTo>
                    <a:pt x="1451965" y="837174"/>
                  </a:lnTo>
                  <a:lnTo>
                    <a:pt x="1429613" y="880403"/>
                  </a:lnTo>
                  <a:lnTo>
                    <a:pt x="1395526" y="914494"/>
                  </a:lnTo>
                  <a:lnTo>
                    <a:pt x="1352296" y="936851"/>
                  </a:lnTo>
                  <a:lnTo>
                    <a:pt x="1302511" y="944879"/>
                  </a:lnTo>
                  <a:lnTo>
                    <a:pt x="157479" y="944879"/>
                  </a:lnTo>
                  <a:lnTo>
                    <a:pt x="107696" y="936851"/>
                  </a:lnTo>
                  <a:lnTo>
                    <a:pt x="64465" y="914494"/>
                  </a:lnTo>
                  <a:lnTo>
                    <a:pt x="30378" y="880403"/>
                  </a:lnTo>
                  <a:lnTo>
                    <a:pt x="8026" y="837174"/>
                  </a:lnTo>
                  <a:lnTo>
                    <a:pt x="0" y="787399"/>
                  </a:lnTo>
                  <a:lnTo>
                    <a:pt x="0" y="157479"/>
                  </a:lnTo>
                  <a:close/>
                </a:path>
              </a:pathLst>
            </a:custGeom>
            <a:ln w="12192">
              <a:solidFill>
                <a:srgbClr val="227C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9503156" y="5327396"/>
            <a:ext cx="8299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Control</a:t>
            </a:r>
            <a:r>
              <a:rPr sz="1200" spc="-8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Segoe UI"/>
                <a:cs typeface="Segoe UI"/>
              </a:rPr>
              <a:t>Risk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7430769" y="4952746"/>
            <a:ext cx="1473200" cy="939800"/>
            <a:chOff x="7430769" y="4952746"/>
            <a:chExt cx="1473200" cy="939800"/>
          </a:xfrm>
        </p:grpSpPr>
        <p:sp>
          <p:nvSpPr>
            <p:cNvPr id="63" name="object 63"/>
            <p:cNvSpPr/>
            <p:nvPr/>
          </p:nvSpPr>
          <p:spPr>
            <a:xfrm>
              <a:off x="7437119" y="4959096"/>
              <a:ext cx="1460500" cy="927100"/>
            </a:xfrm>
            <a:custGeom>
              <a:avLst/>
              <a:gdLst/>
              <a:ahLst/>
              <a:cxnLst/>
              <a:rect l="l" t="t" r="r" b="b"/>
              <a:pathLst>
                <a:path w="1460500" h="927100">
                  <a:moveTo>
                    <a:pt x="1305559" y="0"/>
                  </a:moveTo>
                  <a:lnTo>
                    <a:pt x="154431" y="0"/>
                  </a:lnTo>
                  <a:lnTo>
                    <a:pt x="105598" y="7867"/>
                  </a:lnTo>
                  <a:lnTo>
                    <a:pt x="63203" y="29780"/>
                  </a:lnTo>
                  <a:lnTo>
                    <a:pt x="29780" y="63203"/>
                  </a:lnTo>
                  <a:lnTo>
                    <a:pt x="7867" y="105598"/>
                  </a:lnTo>
                  <a:lnTo>
                    <a:pt x="0" y="154431"/>
                  </a:lnTo>
                  <a:lnTo>
                    <a:pt x="0" y="772159"/>
                  </a:lnTo>
                  <a:lnTo>
                    <a:pt x="7867" y="820973"/>
                  </a:lnTo>
                  <a:lnTo>
                    <a:pt x="29780" y="863366"/>
                  </a:lnTo>
                  <a:lnTo>
                    <a:pt x="63203" y="896796"/>
                  </a:lnTo>
                  <a:lnTo>
                    <a:pt x="105598" y="918719"/>
                  </a:lnTo>
                  <a:lnTo>
                    <a:pt x="154431" y="926591"/>
                  </a:lnTo>
                  <a:lnTo>
                    <a:pt x="1305559" y="926591"/>
                  </a:lnTo>
                  <a:lnTo>
                    <a:pt x="1354393" y="918719"/>
                  </a:lnTo>
                  <a:lnTo>
                    <a:pt x="1396788" y="896796"/>
                  </a:lnTo>
                  <a:lnTo>
                    <a:pt x="1430211" y="863366"/>
                  </a:lnTo>
                  <a:lnTo>
                    <a:pt x="1452124" y="820973"/>
                  </a:lnTo>
                  <a:lnTo>
                    <a:pt x="1459991" y="772159"/>
                  </a:lnTo>
                  <a:lnTo>
                    <a:pt x="1459991" y="154431"/>
                  </a:lnTo>
                  <a:lnTo>
                    <a:pt x="1452124" y="105598"/>
                  </a:lnTo>
                  <a:lnTo>
                    <a:pt x="1430211" y="63203"/>
                  </a:lnTo>
                  <a:lnTo>
                    <a:pt x="1396788" y="29780"/>
                  </a:lnTo>
                  <a:lnTo>
                    <a:pt x="1354393" y="7867"/>
                  </a:lnTo>
                  <a:lnTo>
                    <a:pt x="1305559" y="0"/>
                  </a:lnTo>
                  <a:close/>
                </a:path>
              </a:pathLst>
            </a:custGeom>
            <a:solidFill>
              <a:srgbClr val="33AB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437119" y="4959096"/>
              <a:ext cx="1460500" cy="927100"/>
            </a:xfrm>
            <a:custGeom>
              <a:avLst/>
              <a:gdLst/>
              <a:ahLst/>
              <a:cxnLst/>
              <a:rect l="l" t="t" r="r" b="b"/>
              <a:pathLst>
                <a:path w="1460500" h="927100">
                  <a:moveTo>
                    <a:pt x="0" y="154431"/>
                  </a:moveTo>
                  <a:lnTo>
                    <a:pt x="7867" y="105598"/>
                  </a:lnTo>
                  <a:lnTo>
                    <a:pt x="29780" y="63203"/>
                  </a:lnTo>
                  <a:lnTo>
                    <a:pt x="63203" y="29780"/>
                  </a:lnTo>
                  <a:lnTo>
                    <a:pt x="105598" y="7867"/>
                  </a:lnTo>
                  <a:lnTo>
                    <a:pt x="154431" y="0"/>
                  </a:lnTo>
                  <a:lnTo>
                    <a:pt x="1305559" y="0"/>
                  </a:lnTo>
                  <a:lnTo>
                    <a:pt x="1354393" y="7867"/>
                  </a:lnTo>
                  <a:lnTo>
                    <a:pt x="1396788" y="29780"/>
                  </a:lnTo>
                  <a:lnTo>
                    <a:pt x="1430211" y="63203"/>
                  </a:lnTo>
                  <a:lnTo>
                    <a:pt x="1452124" y="105598"/>
                  </a:lnTo>
                  <a:lnTo>
                    <a:pt x="1459991" y="154431"/>
                  </a:lnTo>
                  <a:lnTo>
                    <a:pt x="1459991" y="772159"/>
                  </a:lnTo>
                  <a:lnTo>
                    <a:pt x="1452124" y="820973"/>
                  </a:lnTo>
                  <a:lnTo>
                    <a:pt x="1430211" y="863366"/>
                  </a:lnTo>
                  <a:lnTo>
                    <a:pt x="1396788" y="896796"/>
                  </a:lnTo>
                  <a:lnTo>
                    <a:pt x="1354393" y="918719"/>
                  </a:lnTo>
                  <a:lnTo>
                    <a:pt x="1305559" y="926591"/>
                  </a:lnTo>
                  <a:lnTo>
                    <a:pt x="154431" y="926591"/>
                  </a:lnTo>
                  <a:lnTo>
                    <a:pt x="105598" y="918719"/>
                  </a:lnTo>
                  <a:lnTo>
                    <a:pt x="63203" y="896796"/>
                  </a:lnTo>
                  <a:lnTo>
                    <a:pt x="29780" y="863366"/>
                  </a:lnTo>
                  <a:lnTo>
                    <a:pt x="7867" y="820973"/>
                  </a:lnTo>
                  <a:lnTo>
                    <a:pt x="0" y="772159"/>
                  </a:lnTo>
                  <a:lnTo>
                    <a:pt x="0" y="154431"/>
                  </a:lnTo>
                  <a:close/>
                </a:path>
              </a:pathLst>
            </a:custGeom>
            <a:ln w="12192">
              <a:solidFill>
                <a:srgbClr val="227C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7729219" y="5226811"/>
            <a:ext cx="878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79705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Control </a:t>
            </a:r>
            <a:r>
              <a:rPr sz="1200" spc="-20" dirty="0">
                <a:solidFill>
                  <a:srgbClr val="FFFFFF"/>
                </a:solidFill>
                <a:latin typeface="Segoe UI"/>
                <a:cs typeface="Segoe UI"/>
              </a:rPr>
              <a:t>Procurement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6376161" y="4321936"/>
            <a:ext cx="76200" cy="492759"/>
          </a:xfrm>
          <a:custGeom>
            <a:avLst/>
            <a:gdLst/>
            <a:ahLst/>
            <a:cxnLst/>
            <a:rect l="l" t="t" r="r" b="b"/>
            <a:pathLst>
              <a:path w="76200" h="492760">
                <a:moveTo>
                  <a:pt x="0" y="415670"/>
                </a:moveTo>
                <a:lnTo>
                  <a:pt x="36829" y="492506"/>
                </a:lnTo>
                <a:lnTo>
                  <a:pt x="69847" y="429132"/>
                </a:lnTo>
                <a:lnTo>
                  <a:pt x="44196" y="429132"/>
                </a:lnTo>
                <a:lnTo>
                  <a:pt x="31496" y="428879"/>
                </a:lnTo>
                <a:lnTo>
                  <a:pt x="31702" y="416199"/>
                </a:lnTo>
                <a:lnTo>
                  <a:pt x="0" y="415670"/>
                </a:lnTo>
                <a:close/>
              </a:path>
              <a:path w="76200" h="492760">
                <a:moveTo>
                  <a:pt x="31702" y="416199"/>
                </a:moveTo>
                <a:lnTo>
                  <a:pt x="31496" y="428879"/>
                </a:lnTo>
                <a:lnTo>
                  <a:pt x="44196" y="429132"/>
                </a:lnTo>
                <a:lnTo>
                  <a:pt x="44403" y="416411"/>
                </a:lnTo>
                <a:lnTo>
                  <a:pt x="31702" y="416199"/>
                </a:lnTo>
                <a:close/>
              </a:path>
              <a:path w="76200" h="492760">
                <a:moveTo>
                  <a:pt x="44403" y="416411"/>
                </a:moveTo>
                <a:lnTo>
                  <a:pt x="44196" y="429132"/>
                </a:lnTo>
                <a:lnTo>
                  <a:pt x="69847" y="429132"/>
                </a:lnTo>
                <a:lnTo>
                  <a:pt x="76200" y="416940"/>
                </a:lnTo>
                <a:lnTo>
                  <a:pt x="44403" y="416411"/>
                </a:lnTo>
                <a:close/>
              </a:path>
              <a:path w="76200" h="492760">
                <a:moveTo>
                  <a:pt x="38480" y="0"/>
                </a:moveTo>
                <a:lnTo>
                  <a:pt x="31702" y="416199"/>
                </a:lnTo>
                <a:lnTo>
                  <a:pt x="44403" y="416411"/>
                </a:lnTo>
                <a:lnTo>
                  <a:pt x="51180" y="254"/>
                </a:lnTo>
                <a:lnTo>
                  <a:pt x="38480" y="0"/>
                </a:lnTo>
                <a:close/>
              </a:path>
            </a:pathLst>
          </a:custGeom>
          <a:solidFill>
            <a:srgbClr val="0D69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5425185" y="4436745"/>
            <a:ext cx="17621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egoe UI"/>
                <a:cs typeface="Segoe UI"/>
              </a:rPr>
              <a:t>Work</a:t>
            </a:r>
            <a:r>
              <a:rPr sz="1200" spc="-10" dirty="0">
                <a:latin typeface="Segoe UI"/>
                <a:cs typeface="Segoe UI"/>
              </a:rPr>
              <a:t> Performance</a:t>
            </a:r>
            <a:r>
              <a:rPr sz="1200" spc="-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Report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2814827" y="3300984"/>
            <a:ext cx="7137400" cy="1660525"/>
            <a:chOff x="2814827" y="3300984"/>
            <a:chExt cx="7137400" cy="1660525"/>
          </a:xfrm>
        </p:grpSpPr>
        <p:sp>
          <p:nvSpPr>
            <p:cNvPr id="69" name="object 69"/>
            <p:cNvSpPr/>
            <p:nvPr/>
          </p:nvSpPr>
          <p:spPr>
            <a:xfrm>
              <a:off x="9549384" y="3307080"/>
              <a:ext cx="381000" cy="500380"/>
            </a:xfrm>
            <a:custGeom>
              <a:avLst/>
              <a:gdLst/>
              <a:ahLst/>
              <a:cxnLst/>
              <a:rect l="l" t="t" r="r" b="b"/>
              <a:pathLst>
                <a:path w="381000" h="500379">
                  <a:moveTo>
                    <a:pt x="317500" y="0"/>
                  </a:moveTo>
                  <a:lnTo>
                    <a:pt x="0" y="0"/>
                  </a:lnTo>
                  <a:lnTo>
                    <a:pt x="0" y="499872"/>
                  </a:lnTo>
                  <a:lnTo>
                    <a:pt x="381000" y="499872"/>
                  </a:lnTo>
                  <a:lnTo>
                    <a:pt x="381000" y="63500"/>
                  </a:lnTo>
                  <a:lnTo>
                    <a:pt x="376007" y="38790"/>
                  </a:lnTo>
                  <a:lnTo>
                    <a:pt x="362394" y="18605"/>
                  </a:lnTo>
                  <a:lnTo>
                    <a:pt x="342209" y="4992"/>
                  </a:lnTo>
                  <a:lnTo>
                    <a:pt x="317500" y="0"/>
                  </a:lnTo>
                  <a:close/>
                </a:path>
              </a:pathLst>
            </a:custGeom>
            <a:solidFill>
              <a:srgbClr val="FFEA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9549384" y="3307080"/>
              <a:ext cx="381000" cy="500380"/>
            </a:xfrm>
            <a:custGeom>
              <a:avLst/>
              <a:gdLst/>
              <a:ahLst/>
              <a:cxnLst/>
              <a:rect l="l" t="t" r="r" b="b"/>
              <a:pathLst>
                <a:path w="381000" h="500379">
                  <a:moveTo>
                    <a:pt x="0" y="0"/>
                  </a:moveTo>
                  <a:lnTo>
                    <a:pt x="317500" y="0"/>
                  </a:lnTo>
                  <a:lnTo>
                    <a:pt x="342209" y="4992"/>
                  </a:lnTo>
                  <a:lnTo>
                    <a:pt x="362394" y="18605"/>
                  </a:lnTo>
                  <a:lnTo>
                    <a:pt x="376007" y="38790"/>
                  </a:lnTo>
                  <a:lnTo>
                    <a:pt x="381000" y="63500"/>
                  </a:lnTo>
                  <a:lnTo>
                    <a:pt x="381000" y="499872"/>
                  </a:lnTo>
                  <a:lnTo>
                    <a:pt x="0" y="499872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074A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814827" y="4059682"/>
              <a:ext cx="2755265" cy="901700"/>
            </a:xfrm>
            <a:custGeom>
              <a:avLst/>
              <a:gdLst/>
              <a:ahLst/>
              <a:cxnLst/>
              <a:rect l="l" t="t" r="r" b="b"/>
              <a:pathLst>
                <a:path w="2755265" h="901700">
                  <a:moveTo>
                    <a:pt x="31750" y="825119"/>
                  </a:moveTo>
                  <a:lnTo>
                    <a:pt x="0" y="825119"/>
                  </a:lnTo>
                  <a:lnTo>
                    <a:pt x="38100" y="901319"/>
                  </a:lnTo>
                  <a:lnTo>
                    <a:pt x="69850" y="837819"/>
                  </a:lnTo>
                  <a:lnTo>
                    <a:pt x="31750" y="837819"/>
                  </a:lnTo>
                  <a:lnTo>
                    <a:pt x="31750" y="825119"/>
                  </a:lnTo>
                  <a:close/>
                </a:path>
                <a:path w="2755265" h="901700">
                  <a:moveTo>
                    <a:pt x="2754884" y="0"/>
                  </a:moveTo>
                  <a:lnTo>
                    <a:pt x="31750" y="0"/>
                  </a:lnTo>
                  <a:lnTo>
                    <a:pt x="31750" y="837819"/>
                  </a:lnTo>
                  <a:lnTo>
                    <a:pt x="44450" y="837819"/>
                  </a:lnTo>
                  <a:lnTo>
                    <a:pt x="44450" y="12700"/>
                  </a:lnTo>
                  <a:lnTo>
                    <a:pt x="38100" y="12700"/>
                  </a:lnTo>
                  <a:lnTo>
                    <a:pt x="44450" y="6350"/>
                  </a:lnTo>
                  <a:lnTo>
                    <a:pt x="2754884" y="6350"/>
                  </a:lnTo>
                  <a:lnTo>
                    <a:pt x="2754884" y="0"/>
                  </a:lnTo>
                  <a:close/>
                </a:path>
                <a:path w="2755265" h="901700">
                  <a:moveTo>
                    <a:pt x="76200" y="825119"/>
                  </a:moveTo>
                  <a:lnTo>
                    <a:pt x="44450" y="825119"/>
                  </a:lnTo>
                  <a:lnTo>
                    <a:pt x="44450" y="837819"/>
                  </a:lnTo>
                  <a:lnTo>
                    <a:pt x="69850" y="837819"/>
                  </a:lnTo>
                  <a:lnTo>
                    <a:pt x="76200" y="825119"/>
                  </a:lnTo>
                  <a:close/>
                </a:path>
                <a:path w="2755265" h="901700">
                  <a:moveTo>
                    <a:pt x="44450" y="6350"/>
                  </a:moveTo>
                  <a:lnTo>
                    <a:pt x="38100" y="12700"/>
                  </a:lnTo>
                  <a:lnTo>
                    <a:pt x="44450" y="12700"/>
                  </a:lnTo>
                  <a:lnTo>
                    <a:pt x="44450" y="6350"/>
                  </a:lnTo>
                  <a:close/>
                </a:path>
                <a:path w="2755265" h="901700">
                  <a:moveTo>
                    <a:pt x="2754884" y="6350"/>
                  </a:moveTo>
                  <a:lnTo>
                    <a:pt x="44450" y="6350"/>
                  </a:lnTo>
                  <a:lnTo>
                    <a:pt x="44450" y="12700"/>
                  </a:lnTo>
                  <a:lnTo>
                    <a:pt x="2754884" y="12700"/>
                  </a:lnTo>
                  <a:lnTo>
                    <a:pt x="2754884" y="635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9564623" y="4145280"/>
              <a:ext cx="381000" cy="500380"/>
            </a:xfrm>
            <a:custGeom>
              <a:avLst/>
              <a:gdLst/>
              <a:ahLst/>
              <a:cxnLst/>
              <a:rect l="l" t="t" r="r" b="b"/>
              <a:pathLst>
                <a:path w="381000" h="500379">
                  <a:moveTo>
                    <a:pt x="317500" y="0"/>
                  </a:moveTo>
                  <a:lnTo>
                    <a:pt x="0" y="0"/>
                  </a:lnTo>
                  <a:lnTo>
                    <a:pt x="0" y="499872"/>
                  </a:lnTo>
                  <a:lnTo>
                    <a:pt x="381000" y="499872"/>
                  </a:lnTo>
                  <a:lnTo>
                    <a:pt x="381000" y="63500"/>
                  </a:lnTo>
                  <a:lnTo>
                    <a:pt x="376007" y="38790"/>
                  </a:lnTo>
                  <a:lnTo>
                    <a:pt x="362394" y="18605"/>
                  </a:lnTo>
                  <a:lnTo>
                    <a:pt x="342209" y="4992"/>
                  </a:lnTo>
                  <a:lnTo>
                    <a:pt x="317500" y="0"/>
                  </a:lnTo>
                  <a:close/>
                </a:path>
              </a:pathLst>
            </a:custGeom>
            <a:solidFill>
              <a:srgbClr val="FFEA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9564623" y="4145280"/>
              <a:ext cx="381000" cy="500380"/>
            </a:xfrm>
            <a:custGeom>
              <a:avLst/>
              <a:gdLst/>
              <a:ahLst/>
              <a:cxnLst/>
              <a:rect l="l" t="t" r="r" b="b"/>
              <a:pathLst>
                <a:path w="381000" h="500379">
                  <a:moveTo>
                    <a:pt x="0" y="0"/>
                  </a:moveTo>
                  <a:lnTo>
                    <a:pt x="317500" y="0"/>
                  </a:lnTo>
                  <a:lnTo>
                    <a:pt x="342209" y="4992"/>
                  </a:lnTo>
                  <a:lnTo>
                    <a:pt x="362394" y="18605"/>
                  </a:lnTo>
                  <a:lnTo>
                    <a:pt x="376007" y="38790"/>
                  </a:lnTo>
                  <a:lnTo>
                    <a:pt x="381000" y="63500"/>
                  </a:lnTo>
                  <a:lnTo>
                    <a:pt x="381000" y="499872"/>
                  </a:lnTo>
                  <a:lnTo>
                    <a:pt x="0" y="499872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074A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272528" y="3518916"/>
              <a:ext cx="2292985" cy="916305"/>
            </a:xfrm>
            <a:custGeom>
              <a:avLst/>
              <a:gdLst/>
              <a:ahLst/>
              <a:cxnLst/>
              <a:rect l="l" t="t" r="r" b="b"/>
              <a:pathLst>
                <a:path w="2292984" h="916304">
                  <a:moveTo>
                    <a:pt x="2292731" y="878205"/>
                  </a:moveTo>
                  <a:lnTo>
                    <a:pt x="2280031" y="871855"/>
                  </a:lnTo>
                  <a:lnTo>
                    <a:pt x="2216531" y="840105"/>
                  </a:lnTo>
                  <a:lnTo>
                    <a:pt x="2216531" y="871855"/>
                  </a:lnTo>
                  <a:lnTo>
                    <a:pt x="1152779" y="871855"/>
                  </a:lnTo>
                  <a:lnTo>
                    <a:pt x="1152779" y="553466"/>
                  </a:lnTo>
                  <a:lnTo>
                    <a:pt x="1152779" y="547116"/>
                  </a:lnTo>
                  <a:lnTo>
                    <a:pt x="1152779" y="540766"/>
                  </a:lnTo>
                  <a:lnTo>
                    <a:pt x="1144905" y="540766"/>
                  </a:lnTo>
                  <a:lnTo>
                    <a:pt x="1144905" y="539115"/>
                  </a:lnTo>
                  <a:lnTo>
                    <a:pt x="1144905" y="44450"/>
                  </a:lnTo>
                  <a:lnTo>
                    <a:pt x="2200783" y="44450"/>
                  </a:lnTo>
                  <a:lnTo>
                    <a:pt x="2200783" y="76200"/>
                  </a:lnTo>
                  <a:lnTo>
                    <a:pt x="2264283" y="44450"/>
                  </a:lnTo>
                  <a:lnTo>
                    <a:pt x="2276983" y="38100"/>
                  </a:lnTo>
                  <a:lnTo>
                    <a:pt x="2264283" y="31750"/>
                  </a:lnTo>
                  <a:lnTo>
                    <a:pt x="2200783" y="0"/>
                  </a:lnTo>
                  <a:lnTo>
                    <a:pt x="2200783" y="31750"/>
                  </a:lnTo>
                  <a:lnTo>
                    <a:pt x="1132205" y="31750"/>
                  </a:lnTo>
                  <a:lnTo>
                    <a:pt x="1132205" y="539115"/>
                  </a:lnTo>
                  <a:lnTo>
                    <a:pt x="0" y="539115"/>
                  </a:lnTo>
                  <a:lnTo>
                    <a:pt x="0" y="540766"/>
                  </a:lnTo>
                  <a:lnTo>
                    <a:pt x="0" y="551815"/>
                  </a:lnTo>
                  <a:lnTo>
                    <a:pt x="0" y="553466"/>
                  </a:lnTo>
                  <a:lnTo>
                    <a:pt x="1140079" y="553466"/>
                  </a:lnTo>
                  <a:lnTo>
                    <a:pt x="1140079" y="884555"/>
                  </a:lnTo>
                  <a:lnTo>
                    <a:pt x="2216531" y="884555"/>
                  </a:lnTo>
                  <a:lnTo>
                    <a:pt x="2216531" y="916305"/>
                  </a:lnTo>
                  <a:lnTo>
                    <a:pt x="2280031" y="884555"/>
                  </a:lnTo>
                  <a:lnTo>
                    <a:pt x="2292731" y="878205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3038601" y="3781805"/>
            <a:ext cx="11163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egoe UI"/>
                <a:cs typeface="Segoe UI"/>
              </a:rPr>
              <a:t>Change</a:t>
            </a:r>
            <a:r>
              <a:rPr sz="1200" spc="-3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Request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78" name="object 7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79" name="object 7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80" name="object 8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  <p:sp>
        <p:nvSpPr>
          <p:cNvPr id="76" name="object 76"/>
          <p:cNvSpPr txBox="1"/>
          <p:nvPr/>
        </p:nvSpPr>
        <p:spPr>
          <a:xfrm>
            <a:off x="7750556" y="3295903"/>
            <a:ext cx="13493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egoe UI"/>
                <a:cs typeface="Segoe UI"/>
              </a:rPr>
              <a:t>Update</a:t>
            </a:r>
            <a:r>
              <a:rPr sz="1200" spc="-4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Project</a:t>
            </a:r>
            <a:r>
              <a:rPr sz="1200" spc="-30" dirty="0">
                <a:latin typeface="Segoe UI"/>
                <a:cs typeface="Segoe UI"/>
              </a:rPr>
              <a:t> </a:t>
            </a:r>
            <a:r>
              <a:rPr sz="1200" spc="-20" dirty="0">
                <a:latin typeface="Segoe UI"/>
                <a:cs typeface="Segoe UI"/>
              </a:rPr>
              <a:t>Plan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7541132" y="4410582"/>
            <a:ext cx="1762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egoe UI"/>
                <a:cs typeface="Segoe UI"/>
              </a:rPr>
              <a:t>Update</a:t>
            </a:r>
            <a:r>
              <a:rPr sz="1200" spc="-3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Project</a:t>
            </a:r>
            <a:r>
              <a:rPr sz="1200" spc="-3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Document</a:t>
            </a:r>
            <a:endParaRPr sz="12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CFCF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7664" y="146304"/>
            <a:ext cx="1021079" cy="4572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513579"/>
            <a:ext cx="670598" cy="1073886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0"/>
            <a:ext cx="12192000" cy="45720"/>
            <a:chOff x="0" y="0"/>
            <a:chExt cx="12192000" cy="45720"/>
          </a:xfrm>
        </p:grpSpPr>
        <p:sp>
          <p:nvSpPr>
            <p:cNvPr id="6" name="object 6"/>
            <p:cNvSpPr/>
            <p:nvPr/>
          </p:nvSpPr>
          <p:spPr>
            <a:xfrm>
              <a:off x="8153400" y="0"/>
              <a:ext cx="4038600" cy="45720"/>
            </a:xfrm>
            <a:custGeom>
              <a:avLst/>
              <a:gdLst/>
              <a:ahLst/>
              <a:cxnLst/>
              <a:rect l="l" t="t" r="r" b="b"/>
              <a:pathLst>
                <a:path w="4038600" h="45720">
                  <a:moveTo>
                    <a:pt x="40386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038600" y="45720"/>
                  </a:lnTo>
                  <a:lnTo>
                    <a:pt x="4038600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25367" y="0"/>
              <a:ext cx="4910455" cy="45720"/>
            </a:xfrm>
            <a:custGeom>
              <a:avLst/>
              <a:gdLst/>
              <a:ahLst/>
              <a:cxnLst/>
              <a:rect l="l" t="t" r="r" b="b"/>
              <a:pathLst>
                <a:path w="4910455" h="45720">
                  <a:moveTo>
                    <a:pt x="491032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910328" y="4572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4657725" cy="45720"/>
            </a:xfrm>
            <a:custGeom>
              <a:avLst/>
              <a:gdLst/>
              <a:ahLst/>
              <a:cxnLst/>
              <a:rect l="l" t="t" r="r" b="b"/>
              <a:pathLst>
                <a:path w="4657725" h="45720">
                  <a:moveTo>
                    <a:pt x="4657344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657344" y="45720"/>
                  </a:lnTo>
                  <a:lnTo>
                    <a:pt x="465734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Common</a:t>
            </a:r>
            <a:r>
              <a:rPr spc="-60" dirty="0"/>
              <a:t> </a:t>
            </a:r>
            <a:r>
              <a:rPr spc="-30" dirty="0"/>
              <a:t>Tools</a:t>
            </a:r>
            <a:r>
              <a:rPr spc="-85" dirty="0"/>
              <a:t> </a:t>
            </a:r>
            <a:r>
              <a:rPr dirty="0"/>
              <a:t>for</a:t>
            </a:r>
            <a:r>
              <a:rPr spc="-45" dirty="0"/>
              <a:t> </a:t>
            </a:r>
            <a:r>
              <a:rPr dirty="0"/>
              <a:t>monitoring</a:t>
            </a:r>
            <a:r>
              <a:rPr spc="-110" dirty="0"/>
              <a:t> </a:t>
            </a:r>
            <a:r>
              <a:rPr dirty="0"/>
              <a:t>&amp;</a:t>
            </a:r>
            <a:r>
              <a:rPr spc="-55" dirty="0"/>
              <a:t> </a:t>
            </a:r>
            <a:r>
              <a:rPr spc="-10" dirty="0"/>
              <a:t>controlling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16635" y="1173892"/>
            <a:ext cx="1925320" cy="865505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sz="2200" b="1" spc="-20" dirty="0">
                <a:solidFill>
                  <a:srgbClr val="252525"/>
                </a:solidFill>
                <a:latin typeface="Segoe UI"/>
                <a:cs typeface="Segoe UI"/>
              </a:rPr>
              <a:t>Trend</a:t>
            </a:r>
            <a:r>
              <a:rPr sz="2200" b="1" spc="-114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200" b="1" spc="-10" dirty="0">
                <a:solidFill>
                  <a:srgbClr val="252525"/>
                </a:solidFill>
                <a:latin typeface="Segoe UI"/>
                <a:cs typeface="Segoe UI"/>
              </a:rPr>
              <a:t>Analysis</a:t>
            </a:r>
            <a:endParaRPr sz="2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800" dirty="0">
                <a:solidFill>
                  <a:srgbClr val="7E7E7E"/>
                </a:solidFill>
                <a:latin typeface="Segoe UI"/>
                <a:cs typeface="Segoe UI"/>
              </a:rPr>
              <a:t>S-Curve:</a:t>
            </a:r>
            <a:r>
              <a:rPr sz="1800" spc="-45" dirty="0">
                <a:solidFill>
                  <a:srgbClr val="7E7E7E"/>
                </a:solidFill>
                <a:latin typeface="Segoe UI"/>
                <a:cs typeface="Segoe UI"/>
              </a:rPr>
              <a:t> EV, </a:t>
            </a:r>
            <a:r>
              <a:rPr sz="1800" spc="-40" dirty="0">
                <a:solidFill>
                  <a:srgbClr val="7E7E7E"/>
                </a:solidFill>
                <a:latin typeface="Segoe UI"/>
                <a:cs typeface="Segoe UI"/>
              </a:rPr>
              <a:t>PV,</a:t>
            </a:r>
            <a:r>
              <a:rPr sz="1800" spc="-25" dirty="0">
                <a:solidFill>
                  <a:srgbClr val="7E7E7E"/>
                </a:solidFill>
                <a:latin typeface="Segoe UI"/>
                <a:cs typeface="Segoe UI"/>
              </a:rPr>
              <a:t> </a:t>
            </a:r>
            <a:r>
              <a:rPr sz="1800" spc="-35" dirty="0">
                <a:solidFill>
                  <a:srgbClr val="7E7E7E"/>
                </a:solidFill>
                <a:latin typeface="Segoe UI"/>
                <a:cs typeface="Segoe UI"/>
              </a:rPr>
              <a:t>AC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25517" y="1173892"/>
            <a:ext cx="2613660" cy="865505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sz="2200" b="1" dirty="0">
                <a:solidFill>
                  <a:srgbClr val="252525"/>
                </a:solidFill>
                <a:latin typeface="Segoe UI"/>
                <a:cs typeface="Segoe UI"/>
              </a:rPr>
              <a:t>Burn-down</a:t>
            </a:r>
            <a:r>
              <a:rPr sz="2200" b="1" spc="-7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200" b="1" spc="-10" dirty="0">
                <a:solidFill>
                  <a:srgbClr val="252525"/>
                </a:solidFill>
                <a:latin typeface="Segoe UI"/>
                <a:cs typeface="Segoe UI"/>
              </a:rPr>
              <a:t>Chart</a:t>
            </a:r>
            <a:endParaRPr sz="2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800" dirty="0">
                <a:solidFill>
                  <a:srgbClr val="7E7E7E"/>
                </a:solidFill>
                <a:latin typeface="Segoe UI"/>
                <a:cs typeface="Segoe UI"/>
              </a:rPr>
              <a:t>Iteration</a:t>
            </a:r>
            <a:r>
              <a:rPr sz="1800" spc="-80" dirty="0">
                <a:solidFill>
                  <a:srgbClr val="7E7E7E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7E7E7E"/>
                </a:solidFill>
                <a:latin typeface="Segoe UI"/>
                <a:cs typeface="Segoe UI"/>
              </a:rPr>
              <a:t>Remaining</a:t>
            </a:r>
            <a:r>
              <a:rPr sz="1800" spc="-85" dirty="0">
                <a:solidFill>
                  <a:srgbClr val="7E7E7E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Segoe UI"/>
                <a:cs typeface="Segoe UI"/>
              </a:rPr>
              <a:t>Effort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33968" y="1173892"/>
            <a:ext cx="2232660" cy="865505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sz="2200" b="1" dirty="0">
                <a:solidFill>
                  <a:srgbClr val="252525"/>
                </a:solidFill>
                <a:latin typeface="Segoe UI"/>
                <a:cs typeface="Segoe UI"/>
              </a:rPr>
              <a:t>Control</a:t>
            </a:r>
            <a:r>
              <a:rPr sz="2200" b="1" spc="-5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200" b="1" spc="-10" dirty="0">
                <a:solidFill>
                  <a:srgbClr val="252525"/>
                </a:solidFill>
                <a:latin typeface="Segoe UI"/>
                <a:cs typeface="Segoe UI"/>
              </a:rPr>
              <a:t>Chart</a:t>
            </a:r>
            <a:endParaRPr sz="2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800" dirty="0">
                <a:solidFill>
                  <a:srgbClr val="7E7E7E"/>
                </a:solidFill>
                <a:latin typeface="Segoe UI"/>
                <a:cs typeface="Segoe UI"/>
              </a:rPr>
              <a:t>Process</a:t>
            </a:r>
            <a:r>
              <a:rPr sz="1800" spc="-25" dirty="0">
                <a:solidFill>
                  <a:srgbClr val="7E7E7E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Segoe UI"/>
                <a:cs typeface="Segoe UI"/>
              </a:rPr>
              <a:t>Measurement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2090927"/>
            <a:ext cx="12192000" cy="4447540"/>
            <a:chOff x="0" y="2090927"/>
            <a:chExt cx="12192000" cy="444754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41647" y="3965448"/>
              <a:ext cx="4352544" cy="25725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127503"/>
              <a:ext cx="4038600" cy="25146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77328" y="2090927"/>
              <a:ext cx="4614672" cy="2328672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73955" y="2367483"/>
            <a:ext cx="6672580" cy="159004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 marR="5080">
              <a:lnSpc>
                <a:spcPts val="5830"/>
              </a:lnSpc>
              <a:spcBef>
                <a:spcPts val="835"/>
              </a:spcBef>
            </a:pPr>
            <a:r>
              <a:rPr sz="5400" spc="160" dirty="0">
                <a:solidFill>
                  <a:srgbClr val="FFFFFF"/>
                </a:solidFill>
              </a:rPr>
              <a:t>Perform</a:t>
            </a:r>
            <a:r>
              <a:rPr sz="5400" spc="409" dirty="0">
                <a:solidFill>
                  <a:srgbClr val="FFFFFF"/>
                </a:solidFill>
              </a:rPr>
              <a:t> </a:t>
            </a:r>
            <a:r>
              <a:rPr sz="5400" spc="150" dirty="0">
                <a:solidFill>
                  <a:srgbClr val="FFFFFF"/>
                </a:solidFill>
              </a:rPr>
              <a:t>Integrated </a:t>
            </a:r>
            <a:r>
              <a:rPr sz="5400" spc="145" dirty="0">
                <a:solidFill>
                  <a:srgbClr val="FFFFFF"/>
                </a:solidFill>
              </a:rPr>
              <a:t>Change</a:t>
            </a:r>
            <a:r>
              <a:rPr sz="5400" spc="465" dirty="0">
                <a:solidFill>
                  <a:srgbClr val="FFFFFF"/>
                </a:solidFill>
              </a:rPr>
              <a:t> </a:t>
            </a:r>
            <a:r>
              <a:rPr sz="5400" spc="145" dirty="0">
                <a:solidFill>
                  <a:srgbClr val="FFFFFF"/>
                </a:solidFill>
              </a:rPr>
              <a:t>Control</a:t>
            </a:r>
            <a:endParaRPr sz="5400"/>
          </a:p>
        </p:txBody>
      </p:sp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CFCF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7664" y="146304"/>
            <a:ext cx="1021079" cy="4572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0"/>
            <a:ext cx="12192000" cy="45720"/>
            <a:chOff x="0" y="0"/>
            <a:chExt cx="12192000" cy="45720"/>
          </a:xfrm>
        </p:grpSpPr>
        <p:sp>
          <p:nvSpPr>
            <p:cNvPr id="5" name="object 5"/>
            <p:cNvSpPr/>
            <p:nvPr/>
          </p:nvSpPr>
          <p:spPr>
            <a:xfrm>
              <a:off x="8153400" y="0"/>
              <a:ext cx="4038600" cy="45720"/>
            </a:xfrm>
            <a:custGeom>
              <a:avLst/>
              <a:gdLst/>
              <a:ahLst/>
              <a:cxnLst/>
              <a:rect l="l" t="t" r="r" b="b"/>
              <a:pathLst>
                <a:path w="4038600" h="45720">
                  <a:moveTo>
                    <a:pt x="40386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038600" y="45720"/>
                  </a:lnTo>
                  <a:lnTo>
                    <a:pt x="4038600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25367" y="0"/>
              <a:ext cx="4910455" cy="45720"/>
            </a:xfrm>
            <a:custGeom>
              <a:avLst/>
              <a:gdLst/>
              <a:ahLst/>
              <a:cxnLst/>
              <a:rect l="l" t="t" r="r" b="b"/>
              <a:pathLst>
                <a:path w="4910455" h="45720">
                  <a:moveTo>
                    <a:pt x="491032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910328" y="4572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4657725" cy="45720"/>
            </a:xfrm>
            <a:custGeom>
              <a:avLst/>
              <a:gdLst/>
              <a:ahLst/>
              <a:cxnLst/>
              <a:rect l="l" t="t" r="r" b="b"/>
              <a:pathLst>
                <a:path w="4657725" h="45720">
                  <a:moveTo>
                    <a:pt x="4657344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657344" y="45720"/>
                  </a:lnTo>
                  <a:lnTo>
                    <a:pt x="465734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513579"/>
            <a:ext cx="670598" cy="107388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60" dirty="0"/>
              <a:t> </a:t>
            </a:r>
            <a:r>
              <a:rPr dirty="0"/>
              <a:t>is</a:t>
            </a:r>
            <a:r>
              <a:rPr spc="-30" dirty="0"/>
              <a:t> </a:t>
            </a:r>
            <a:r>
              <a:rPr dirty="0"/>
              <a:t>Integrated</a:t>
            </a:r>
            <a:r>
              <a:rPr spc="-40" dirty="0"/>
              <a:t> </a:t>
            </a:r>
            <a:r>
              <a:rPr dirty="0"/>
              <a:t>Change</a:t>
            </a:r>
            <a:r>
              <a:rPr spc="-65" dirty="0"/>
              <a:t> </a:t>
            </a:r>
            <a:r>
              <a:rPr spc="-10" dirty="0"/>
              <a:t>Control?</a:t>
            </a: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87879" y="2188464"/>
            <a:ext cx="8055864" cy="3121152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CFCF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7664" y="146304"/>
            <a:ext cx="1021079" cy="4572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0"/>
            <a:ext cx="12192000" cy="45720"/>
            <a:chOff x="0" y="0"/>
            <a:chExt cx="12192000" cy="45720"/>
          </a:xfrm>
        </p:grpSpPr>
        <p:sp>
          <p:nvSpPr>
            <p:cNvPr id="5" name="object 5"/>
            <p:cNvSpPr/>
            <p:nvPr/>
          </p:nvSpPr>
          <p:spPr>
            <a:xfrm>
              <a:off x="8153400" y="0"/>
              <a:ext cx="4038600" cy="45720"/>
            </a:xfrm>
            <a:custGeom>
              <a:avLst/>
              <a:gdLst/>
              <a:ahLst/>
              <a:cxnLst/>
              <a:rect l="l" t="t" r="r" b="b"/>
              <a:pathLst>
                <a:path w="4038600" h="45720">
                  <a:moveTo>
                    <a:pt x="40386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038600" y="45720"/>
                  </a:lnTo>
                  <a:lnTo>
                    <a:pt x="4038600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25367" y="0"/>
              <a:ext cx="4910455" cy="45720"/>
            </a:xfrm>
            <a:custGeom>
              <a:avLst/>
              <a:gdLst/>
              <a:ahLst/>
              <a:cxnLst/>
              <a:rect l="l" t="t" r="r" b="b"/>
              <a:pathLst>
                <a:path w="4910455" h="45720">
                  <a:moveTo>
                    <a:pt x="491032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910328" y="4572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4657725" cy="45720"/>
            </a:xfrm>
            <a:custGeom>
              <a:avLst/>
              <a:gdLst/>
              <a:ahLst/>
              <a:cxnLst/>
              <a:rect l="l" t="t" r="r" b="b"/>
              <a:pathLst>
                <a:path w="4657725" h="45720">
                  <a:moveTo>
                    <a:pt x="4657344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657344" y="45720"/>
                  </a:lnTo>
                  <a:lnTo>
                    <a:pt x="465734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513579"/>
            <a:ext cx="670598" cy="107388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Integrated</a:t>
            </a:r>
            <a:r>
              <a:rPr spc="-60" dirty="0"/>
              <a:t> </a:t>
            </a:r>
            <a:r>
              <a:rPr dirty="0"/>
              <a:t>Change</a:t>
            </a:r>
            <a:r>
              <a:rPr spc="-55" dirty="0"/>
              <a:t> </a:t>
            </a:r>
            <a:r>
              <a:rPr dirty="0"/>
              <a:t>Control</a:t>
            </a:r>
            <a:r>
              <a:rPr spc="-65" dirty="0"/>
              <a:t> </a:t>
            </a:r>
            <a:r>
              <a:rPr spc="-10" dirty="0"/>
              <a:t>Process</a:t>
            </a: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45079" y="1085088"/>
            <a:ext cx="7101840" cy="5327904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73955" y="2367483"/>
            <a:ext cx="5612765" cy="159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155"/>
              </a:lnSpc>
              <a:spcBef>
                <a:spcPts val="100"/>
              </a:spcBef>
            </a:pPr>
            <a:r>
              <a:rPr sz="5400" spc="135" dirty="0">
                <a:solidFill>
                  <a:srgbClr val="FFFFFF"/>
                </a:solidFill>
              </a:rPr>
              <a:t>Close</a:t>
            </a:r>
            <a:endParaRPr sz="5400"/>
          </a:p>
          <a:p>
            <a:pPr marL="12700">
              <a:lnSpc>
                <a:spcPts val="6155"/>
              </a:lnSpc>
            </a:pPr>
            <a:r>
              <a:rPr sz="5400" spc="155" dirty="0">
                <a:solidFill>
                  <a:srgbClr val="FFFFFF"/>
                </a:solidFill>
              </a:rPr>
              <a:t>Project</a:t>
            </a:r>
            <a:r>
              <a:rPr sz="5400" spc="420" dirty="0">
                <a:solidFill>
                  <a:srgbClr val="FFFFFF"/>
                </a:solidFill>
              </a:rPr>
              <a:t> </a:t>
            </a:r>
            <a:r>
              <a:rPr sz="5400" spc="95" dirty="0">
                <a:solidFill>
                  <a:srgbClr val="FFFFFF"/>
                </a:solidFill>
              </a:rPr>
              <a:t>or</a:t>
            </a:r>
            <a:r>
              <a:rPr sz="5400" spc="400" dirty="0">
                <a:solidFill>
                  <a:srgbClr val="FFFFFF"/>
                </a:solidFill>
              </a:rPr>
              <a:t> </a:t>
            </a:r>
            <a:r>
              <a:rPr sz="5400" spc="125" dirty="0">
                <a:solidFill>
                  <a:srgbClr val="FFFFFF"/>
                </a:solidFill>
              </a:rPr>
              <a:t>Phase</a:t>
            </a:r>
            <a:endParaRPr sz="5400"/>
          </a:p>
        </p:txBody>
      </p:sp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Close</a:t>
            </a:r>
            <a:r>
              <a:rPr spc="-30" dirty="0"/>
              <a:t> </a:t>
            </a:r>
            <a:r>
              <a:rPr dirty="0"/>
              <a:t>Project</a:t>
            </a:r>
            <a:r>
              <a:rPr spc="-30" dirty="0"/>
              <a:t> </a:t>
            </a:r>
            <a:r>
              <a:rPr dirty="0"/>
              <a:t>or</a:t>
            </a:r>
            <a:r>
              <a:rPr spc="-15" dirty="0"/>
              <a:t> </a:t>
            </a:r>
            <a:r>
              <a:rPr spc="-10" dirty="0"/>
              <a:t>Phase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917244" y="1137381"/>
            <a:ext cx="8562975" cy="2623795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z="2850" dirty="0">
                <a:solidFill>
                  <a:srgbClr val="0D69AE"/>
                </a:solidFill>
              </a:rPr>
              <a:t>»</a:t>
            </a:r>
            <a:r>
              <a:rPr sz="2850" spc="-440" dirty="0">
                <a:solidFill>
                  <a:srgbClr val="0D69AE"/>
                </a:solidFill>
              </a:rPr>
              <a:t> </a:t>
            </a:r>
            <a:r>
              <a:rPr sz="2400" dirty="0"/>
              <a:t>Finalize</a:t>
            </a:r>
            <a:r>
              <a:rPr sz="2400" spc="10" dirty="0"/>
              <a:t> </a:t>
            </a:r>
            <a:r>
              <a:rPr sz="2400" dirty="0"/>
              <a:t>all</a:t>
            </a:r>
            <a:r>
              <a:rPr sz="2400" spc="15" dirty="0"/>
              <a:t> </a:t>
            </a:r>
            <a:r>
              <a:rPr sz="2400" dirty="0"/>
              <a:t>activities</a:t>
            </a:r>
            <a:r>
              <a:rPr sz="2400" spc="10" dirty="0"/>
              <a:t> </a:t>
            </a:r>
            <a:r>
              <a:rPr sz="2400" dirty="0"/>
              <a:t>to</a:t>
            </a:r>
            <a:r>
              <a:rPr sz="2400" spc="10" dirty="0"/>
              <a:t> </a:t>
            </a:r>
            <a:r>
              <a:rPr sz="2400" dirty="0"/>
              <a:t>formally</a:t>
            </a:r>
            <a:r>
              <a:rPr sz="2400" spc="-10" dirty="0"/>
              <a:t> </a:t>
            </a:r>
            <a:r>
              <a:rPr sz="2400" dirty="0"/>
              <a:t>complete</a:t>
            </a:r>
            <a:r>
              <a:rPr sz="2400" spc="20" dirty="0"/>
              <a:t> </a:t>
            </a:r>
            <a:r>
              <a:rPr sz="2400" dirty="0"/>
              <a:t>the</a:t>
            </a:r>
            <a:r>
              <a:rPr sz="2400" spc="-30" dirty="0"/>
              <a:t> </a:t>
            </a:r>
            <a:r>
              <a:rPr sz="2400" dirty="0"/>
              <a:t>project</a:t>
            </a:r>
            <a:r>
              <a:rPr sz="2400" spc="10" dirty="0"/>
              <a:t> </a:t>
            </a:r>
            <a:r>
              <a:rPr sz="2400" dirty="0"/>
              <a:t>or</a:t>
            </a:r>
            <a:r>
              <a:rPr sz="2400" spc="-55" dirty="0"/>
              <a:t> </a:t>
            </a:r>
            <a:r>
              <a:rPr sz="2400" spc="-10" dirty="0"/>
              <a:t>phase</a:t>
            </a:r>
            <a:endParaRPr sz="2400" dirty="0"/>
          </a:p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2850" dirty="0">
                <a:solidFill>
                  <a:srgbClr val="0D69AE"/>
                </a:solidFill>
              </a:rPr>
              <a:t>»</a:t>
            </a:r>
            <a:r>
              <a:rPr sz="2850" spc="-430" dirty="0">
                <a:solidFill>
                  <a:srgbClr val="0D69AE"/>
                </a:solidFill>
              </a:rPr>
              <a:t> </a:t>
            </a:r>
            <a:r>
              <a:rPr sz="2400" spc="-10" dirty="0"/>
              <a:t>Provide:</a:t>
            </a:r>
            <a:endParaRPr sz="2400" dirty="0"/>
          </a:p>
          <a:p>
            <a:pPr marL="469265">
              <a:lnSpc>
                <a:spcPct val="100000"/>
              </a:lnSpc>
              <a:spcBef>
                <a:spcPts val="35"/>
              </a:spcBef>
            </a:pPr>
            <a:r>
              <a:rPr sz="2400" dirty="0">
                <a:solidFill>
                  <a:srgbClr val="0D69AE"/>
                </a:solidFill>
              </a:rPr>
              <a:t>»</a:t>
            </a:r>
            <a:r>
              <a:rPr sz="2400" spc="-120" dirty="0">
                <a:solidFill>
                  <a:srgbClr val="0D69AE"/>
                </a:solidFill>
              </a:rPr>
              <a:t> </a:t>
            </a:r>
            <a:r>
              <a:rPr dirty="0"/>
              <a:t>Lesson</a:t>
            </a:r>
            <a:r>
              <a:rPr spc="5" dirty="0"/>
              <a:t> </a:t>
            </a:r>
            <a:r>
              <a:rPr spc="-10" dirty="0"/>
              <a:t>learned</a:t>
            </a:r>
            <a:endParaRPr sz="2400" dirty="0"/>
          </a:p>
          <a:p>
            <a:pPr marL="469265">
              <a:lnSpc>
                <a:spcPct val="100000"/>
              </a:lnSpc>
            </a:pPr>
            <a:r>
              <a:rPr sz="2400" dirty="0">
                <a:solidFill>
                  <a:srgbClr val="0D69AE"/>
                </a:solidFill>
              </a:rPr>
              <a:t>»</a:t>
            </a:r>
            <a:r>
              <a:rPr sz="2400" spc="-135" dirty="0">
                <a:solidFill>
                  <a:srgbClr val="0D69AE"/>
                </a:solidFill>
              </a:rPr>
              <a:t> </a:t>
            </a:r>
            <a:r>
              <a:rPr dirty="0"/>
              <a:t>Formal</a:t>
            </a:r>
            <a:r>
              <a:rPr spc="-30" dirty="0"/>
              <a:t> </a:t>
            </a:r>
            <a:r>
              <a:rPr dirty="0"/>
              <a:t>ending</a:t>
            </a:r>
            <a:r>
              <a:rPr spc="-5" dirty="0"/>
              <a:t> </a:t>
            </a:r>
            <a:r>
              <a:rPr dirty="0"/>
              <a:t>of</a:t>
            </a:r>
            <a:r>
              <a:rPr spc="-50" dirty="0"/>
              <a:t> </a:t>
            </a:r>
            <a:r>
              <a:rPr dirty="0"/>
              <a:t>the</a:t>
            </a:r>
            <a:r>
              <a:rPr spc="-45" dirty="0"/>
              <a:t> </a:t>
            </a:r>
            <a:r>
              <a:rPr dirty="0"/>
              <a:t>project </a:t>
            </a:r>
            <a:r>
              <a:rPr spc="-20" dirty="0"/>
              <a:t>work</a:t>
            </a:r>
            <a:endParaRPr sz="2400" dirty="0"/>
          </a:p>
          <a:p>
            <a:pPr marL="469265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solidFill>
                  <a:srgbClr val="0D69AE"/>
                </a:solidFill>
              </a:rPr>
              <a:t>»</a:t>
            </a:r>
            <a:r>
              <a:rPr sz="2400" spc="-165" dirty="0">
                <a:solidFill>
                  <a:srgbClr val="0D69AE"/>
                </a:solidFill>
              </a:rPr>
              <a:t> </a:t>
            </a:r>
            <a:r>
              <a:rPr dirty="0"/>
              <a:t>Release</a:t>
            </a:r>
            <a:r>
              <a:rPr spc="-25" dirty="0"/>
              <a:t> </a:t>
            </a:r>
            <a:r>
              <a:rPr dirty="0"/>
              <a:t>organization</a:t>
            </a:r>
            <a:r>
              <a:rPr spc="-95" dirty="0"/>
              <a:t> </a:t>
            </a:r>
            <a:r>
              <a:rPr dirty="0"/>
              <a:t>resources</a:t>
            </a:r>
            <a:r>
              <a:rPr spc="-25" dirty="0"/>
              <a:t> </a:t>
            </a:r>
            <a:r>
              <a:rPr dirty="0"/>
              <a:t>to</a:t>
            </a:r>
            <a:r>
              <a:rPr spc="-55" dirty="0"/>
              <a:t> </a:t>
            </a:r>
            <a:r>
              <a:rPr dirty="0"/>
              <a:t>pursue</a:t>
            </a:r>
            <a:r>
              <a:rPr spc="-75" dirty="0"/>
              <a:t> </a:t>
            </a:r>
            <a:r>
              <a:rPr dirty="0"/>
              <a:t>new</a:t>
            </a:r>
            <a:r>
              <a:rPr spc="-45" dirty="0"/>
              <a:t> </a:t>
            </a:r>
            <a:r>
              <a:rPr spc="-10" dirty="0"/>
              <a:t>endeavors</a:t>
            </a:r>
            <a:endParaRPr sz="2400" dirty="0"/>
          </a:p>
          <a:p>
            <a:pPr marL="12700">
              <a:lnSpc>
                <a:spcPct val="100000"/>
              </a:lnSpc>
              <a:spcBef>
                <a:spcPts val="465"/>
              </a:spcBef>
            </a:pPr>
            <a:endParaRPr sz="2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73955" y="1996897"/>
            <a:ext cx="4526280" cy="2331085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 marR="5080">
              <a:lnSpc>
                <a:spcPts val="5830"/>
              </a:lnSpc>
              <a:spcBef>
                <a:spcPts val="835"/>
              </a:spcBef>
            </a:pPr>
            <a:r>
              <a:rPr sz="5400" spc="155" dirty="0">
                <a:solidFill>
                  <a:srgbClr val="FFFFFF"/>
                </a:solidFill>
              </a:rPr>
              <a:t>Integration </a:t>
            </a:r>
            <a:r>
              <a:rPr sz="5400" spc="150" dirty="0">
                <a:solidFill>
                  <a:srgbClr val="FFFFFF"/>
                </a:solidFill>
              </a:rPr>
              <a:t>Management </a:t>
            </a:r>
            <a:r>
              <a:rPr sz="5400" spc="90" dirty="0">
                <a:solidFill>
                  <a:srgbClr val="FFFFFF"/>
                </a:solidFill>
              </a:rPr>
              <a:t>in</a:t>
            </a:r>
            <a:r>
              <a:rPr sz="5400" spc="390" dirty="0">
                <a:solidFill>
                  <a:srgbClr val="FFFFFF"/>
                </a:solidFill>
              </a:rPr>
              <a:t> </a:t>
            </a:r>
            <a:r>
              <a:rPr sz="5400" spc="135" dirty="0">
                <a:solidFill>
                  <a:srgbClr val="FFFFFF"/>
                </a:solidFill>
              </a:rPr>
              <a:t>Agile</a:t>
            </a:r>
            <a:endParaRPr sz="5400"/>
          </a:p>
        </p:txBody>
      </p:sp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70959" y="1508760"/>
            <a:ext cx="2182495" cy="2179320"/>
            <a:chOff x="3870959" y="1508760"/>
            <a:chExt cx="2182495" cy="2179320"/>
          </a:xfrm>
        </p:grpSpPr>
        <p:sp>
          <p:nvSpPr>
            <p:cNvPr id="3" name="object 3"/>
            <p:cNvSpPr/>
            <p:nvPr/>
          </p:nvSpPr>
          <p:spPr>
            <a:xfrm>
              <a:off x="3877055" y="1514856"/>
              <a:ext cx="2170430" cy="2167255"/>
            </a:xfrm>
            <a:custGeom>
              <a:avLst/>
              <a:gdLst/>
              <a:ahLst/>
              <a:cxnLst/>
              <a:rect l="l" t="t" r="r" b="b"/>
              <a:pathLst>
                <a:path w="2170429" h="2167254">
                  <a:moveTo>
                    <a:pt x="2170176" y="0"/>
                  </a:moveTo>
                  <a:lnTo>
                    <a:pt x="2121714" y="529"/>
                  </a:lnTo>
                  <a:lnTo>
                    <a:pt x="2073512" y="2111"/>
                  </a:lnTo>
                  <a:lnTo>
                    <a:pt x="2025580" y="4734"/>
                  </a:lnTo>
                  <a:lnTo>
                    <a:pt x="1977930" y="8387"/>
                  </a:lnTo>
                  <a:lnTo>
                    <a:pt x="1930573" y="13059"/>
                  </a:lnTo>
                  <a:lnTo>
                    <a:pt x="1883519" y="18739"/>
                  </a:lnTo>
                  <a:lnTo>
                    <a:pt x="1836780" y="25417"/>
                  </a:lnTo>
                  <a:lnTo>
                    <a:pt x="1790367" y="33080"/>
                  </a:lnTo>
                  <a:lnTo>
                    <a:pt x="1744291" y="41718"/>
                  </a:lnTo>
                  <a:lnTo>
                    <a:pt x="1698562" y="51321"/>
                  </a:lnTo>
                  <a:lnTo>
                    <a:pt x="1653192" y="61876"/>
                  </a:lnTo>
                  <a:lnTo>
                    <a:pt x="1608192" y="73373"/>
                  </a:lnTo>
                  <a:lnTo>
                    <a:pt x="1563573" y="85802"/>
                  </a:lnTo>
                  <a:lnTo>
                    <a:pt x="1519346" y="99150"/>
                  </a:lnTo>
                  <a:lnTo>
                    <a:pt x="1475521" y="113407"/>
                  </a:lnTo>
                  <a:lnTo>
                    <a:pt x="1432111" y="128562"/>
                  </a:lnTo>
                  <a:lnTo>
                    <a:pt x="1389126" y="144604"/>
                  </a:lnTo>
                  <a:lnTo>
                    <a:pt x="1346576" y="161522"/>
                  </a:lnTo>
                  <a:lnTo>
                    <a:pt x="1304474" y="179305"/>
                  </a:lnTo>
                  <a:lnTo>
                    <a:pt x="1262830" y="197942"/>
                  </a:lnTo>
                  <a:lnTo>
                    <a:pt x="1221655" y="217422"/>
                  </a:lnTo>
                  <a:lnTo>
                    <a:pt x="1180960" y="237734"/>
                  </a:lnTo>
                  <a:lnTo>
                    <a:pt x="1140756" y="258866"/>
                  </a:lnTo>
                  <a:lnTo>
                    <a:pt x="1101054" y="280809"/>
                  </a:lnTo>
                  <a:lnTo>
                    <a:pt x="1061866" y="303550"/>
                  </a:lnTo>
                  <a:lnTo>
                    <a:pt x="1023202" y="327079"/>
                  </a:lnTo>
                  <a:lnTo>
                    <a:pt x="985073" y="351385"/>
                  </a:lnTo>
                  <a:lnTo>
                    <a:pt x="947490" y="376456"/>
                  </a:lnTo>
                  <a:lnTo>
                    <a:pt x="910465" y="402283"/>
                  </a:lnTo>
                  <a:lnTo>
                    <a:pt x="874008" y="428853"/>
                  </a:lnTo>
                  <a:lnTo>
                    <a:pt x="838131" y="456156"/>
                  </a:lnTo>
                  <a:lnTo>
                    <a:pt x="802844" y="484181"/>
                  </a:lnTo>
                  <a:lnTo>
                    <a:pt x="768158" y="512916"/>
                  </a:lnTo>
                  <a:lnTo>
                    <a:pt x="734085" y="542351"/>
                  </a:lnTo>
                  <a:lnTo>
                    <a:pt x="700635" y="572475"/>
                  </a:lnTo>
                  <a:lnTo>
                    <a:pt x="667820" y="603277"/>
                  </a:lnTo>
                  <a:lnTo>
                    <a:pt x="635650" y="634745"/>
                  </a:lnTo>
                  <a:lnTo>
                    <a:pt x="604137" y="666870"/>
                  </a:lnTo>
                  <a:lnTo>
                    <a:pt x="573292" y="699638"/>
                  </a:lnTo>
                  <a:lnTo>
                    <a:pt x="543125" y="733041"/>
                  </a:lnTo>
                  <a:lnTo>
                    <a:pt x="513648" y="767066"/>
                  </a:lnTo>
                  <a:lnTo>
                    <a:pt x="484872" y="801702"/>
                  </a:lnTo>
                  <a:lnTo>
                    <a:pt x="456807" y="836940"/>
                  </a:lnTo>
                  <a:lnTo>
                    <a:pt x="429466" y="872767"/>
                  </a:lnTo>
                  <a:lnTo>
                    <a:pt x="402858" y="909172"/>
                  </a:lnTo>
                  <a:lnTo>
                    <a:pt x="376994" y="946145"/>
                  </a:lnTo>
                  <a:lnTo>
                    <a:pt x="351887" y="983675"/>
                  </a:lnTo>
                  <a:lnTo>
                    <a:pt x="327547" y="1021750"/>
                  </a:lnTo>
                  <a:lnTo>
                    <a:pt x="303984" y="1060360"/>
                  </a:lnTo>
                  <a:lnTo>
                    <a:pt x="281210" y="1099494"/>
                  </a:lnTo>
                  <a:lnTo>
                    <a:pt x="259237" y="1139140"/>
                  </a:lnTo>
                  <a:lnTo>
                    <a:pt x="238074" y="1179287"/>
                  </a:lnTo>
                  <a:lnTo>
                    <a:pt x="217733" y="1219925"/>
                  </a:lnTo>
                  <a:lnTo>
                    <a:pt x="198226" y="1261042"/>
                  </a:lnTo>
                  <a:lnTo>
                    <a:pt x="179562" y="1302628"/>
                  </a:lnTo>
                  <a:lnTo>
                    <a:pt x="161754" y="1344672"/>
                  </a:lnTo>
                  <a:lnTo>
                    <a:pt x="144812" y="1387162"/>
                  </a:lnTo>
                  <a:lnTo>
                    <a:pt x="128747" y="1430087"/>
                  </a:lnTo>
                  <a:lnTo>
                    <a:pt x="113570" y="1473437"/>
                  </a:lnTo>
                  <a:lnTo>
                    <a:pt x="99292" y="1517200"/>
                  </a:lnTo>
                  <a:lnTo>
                    <a:pt x="85925" y="1561365"/>
                  </a:lnTo>
                  <a:lnTo>
                    <a:pt x="73479" y="1605922"/>
                  </a:lnTo>
                  <a:lnTo>
                    <a:pt x="61965" y="1650860"/>
                  </a:lnTo>
                  <a:lnTo>
                    <a:pt x="51394" y="1696167"/>
                  </a:lnTo>
                  <a:lnTo>
                    <a:pt x="41778" y="1741832"/>
                  </a:lnTo>
                  <a:lnTo>
                    <a:pt x="33127" y="1787844"/>
                  </a:lnTo>
                  <a:lnTo>
                    <a:pt x="25453" y="1834193"/>
                  </a:lnTo>
                  <a:lnTo>
                    <a:pt x="18766" y="1880867"/>
                  </a:lnTo>
                  <a:lnTo>
                    <a:pt x="13078" y="1927856"/>
                  </a:lnTo>
                  <a:lnTo>
                    <a:pt x="8399" y="1975147"/>
                  </a:lnTo>
                  <a:lnTo>
                    <a:pt x="4741" y="2022732"/>
                  </a:lnTo>
                  <a:lnTo>
                    <a:pt x="2114" y="2070597"/>
                  </a:lnTo>
                  <a:lnTo>
                    <a:pt x="530" y="2118733"/>
                  </a:lnTo>
                  <a:lnTo>
                    <a:pt x="0" y="2167128"/>
                  </a:lnTo>
                  <a:lnTo>
                    <a:pt x="2170176" y="2167128"/>
                  </a:lnTo>
                  <a:lnTo>
                    <a:pt x="2170176" y="0"/>
                  </a:lnTo>
                  <a:close/>
                </a:path>
              </a:pathLst>
            </a:custGeom>
            <a:solidFill>
              <a:srgbClr val="F16F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77055" y="1514856"/>
              <a:ext cx="2170430" cy="2167255"/>
            </a:xfrm>
            <a:custGeom>
              <a:avLst/>
              <a:gdLst/>
              <a:ahLst/>
              <a:cxnLst/>
              <a:rect l="l" t="t" r="r" b="b"/>
              <a:pathLst>
                <a:path w="2170429" h="2167254">
                  <a:moveTo>
                    <a:pt x="0" y="2167128"/>
                  </a:moveTo>
                  <a:lnTo>
                    <a:pt x="530" y="2118733"/>
                  </a:lnTo>
                  <a:lnTo>
                    <a:pt x="2114" y="2070597"/>
                  </a:lnTo>
                  <a:lnTo>
                    <a:pt x="4741" y="2022732"/>
                  </a:lnTo>
                  <a:lnTo>
                    <a:pt x="8399" y="1975147"/>
                  </a:lnTo>
                  <a:lnTo>
                    <a:pt x="13078" y="1927856"/>
                  </a:lnTo>
                  <a:lnTo>
                    <a:pt x="18766" y="1880867"/>
                  </a:lnTo>
                  <a:lnTo>
                    <a:pt x="25453" y="1834193"/>
                  </a:lnTo>
                  <a:lnTo>
                    <a:pt x="33127" y="1787844"/>
                  </a:lnTo>
                  <a:lnTo>
                    <a:pt x="41778" y="1741832"/>
                  </a:lnTo>
                  <a:lnTo>
                    <a:pt x="51394" y="1696167"/>
                  </a:lnTo>
                  <a:lnTo>
                    <a:pt x="61965" y="1650860"/>
                  </a:lnTo>
                  <a:lnTo>
                    <a:pt x="73479" y="1605922"/>
                  </a:lnTo>
                  <a:lnTo>
                    <a:pt x="85925" y="1561365"/>
                  </a:lnTo>
                  <a:lnTo>
                    <a:pt x="99292" y="1517200"/>
                  </a:lnTo>
                  <a:lnTo>
                    <a:pt x="113570" y="1473437"/>
                  </a:lnTo>
                  <a:lnTo>
                    <a:pt x="128747" y="1430087"/>
                  </a:lnTo>
                  <a:lnTo>
                    <a:pt x="144812" y="1387162"/>
                  </a:lnTo>
                  <a:lnTo>
                    <a:pt x="161754" y="1344672"/>
                  </a:lnTo>
                  <a:lnTo>
                    <a:pt x="179562" y="1302628"/>
                  </a:lnTo>
                  <a:lnTo>
                    <a:pt x="198226" y="1261042"/>
                  </a:lnTo>
                  <a:lnTo>
                    <a:pt x="217733" y="1219925"/>
                  </a:lnTo>
                  <a:lnTo>
                    <a:pt x="238074" y="1179287"/>
                  </a:lnTo>
                  <a:lnTo>
                    <a:pt x="259237" y="1139140"/>
                  </a:lnTo>
                  <a:lnTo>
                    <a:pt x="281210" y="1099494"/>
                  </a:lnTo>
                  <a:lnTo>
                    <a:pt x="303984" y="1060360"/>
                  </a:lnTo>
                  <a:lnTo>
                    <a:pt x="327547" y="1021750"/>
                  </a:lnTo>
                  <a:lnTo>
                    <a:pt x="351887" y="983675"/>
                  </a:lnTo>
                  <a:lnTo>
                    <a:pt x="376994" y="946145"/>
                  </a:lnTo>
                  <a:lnTo>
                    <a:pt x="402858" y="909172"/>
                  </a:lnTo>
                  <a:lnTo>
                    <a:pt x="429466" y="872767"/>
                  </a:lnTo>
                  <a:lnTo>
                    <a:pt x="456807" y="836940"/>
                  </a:lnTo>
                  <a:lnTo>
                    <a:pt x="484872" y="801702"/>
                  </a:lnTo>
                  <a:lnTo>
                    <a:pt x="513648" y="767066"/>
                  </a:lnTo>
                  <a:lnTo>
                    <a:pt x="543125" y="733041"/>
                  </a:lnTo>
                  <a:lnTo>
                    <a:pt x="573292" y="699638"/>
                  </a:lnTo>
                  <a:lnTo>
                    <a:pt x="604137" y="666870"/>
                  </a:lnTo>
                  <a:lnTo>
                    <a:pt x="635650" y="634745"/>
                  </a:lnTo>
                  <a:lnTo>
                    <a:pt x="667820" y="603277"/>
                  </a:lnTo>
                  <a:lnTo>
                    <a:pt x="700635" y="572475"/>
                  </a:lnTo>
                  <a:lnTo>
                    <a:pt x="734085" y="542351"/>
                  </a:lnTo>
                  <a:lnTo>
                    <a:pt x="768158" y="512916"/>
                  </a:lnTo>
                  <a:lnTo>
                    <a:pt x="802844" y="484181"/>
                  </a:lnTo>
                  <a:lnTo>
                    <a:pt x="838131" y="456156"/>
                  </a:lnTo>
                  <a:lnTo>
                    <a:pt x="874008" y="428853"/>
                  </a:lnTo>
                  <a:lnTo>
                    <a:pt x="910465" y="402283"/>
                  </a:lnTo>
                  <a:lnTo>
                    <a:pt x="947490" y="376456"/>
                  </a:lnTo>
                  <a:lnTo>
                    <a:pt x="985073" y="351385"/>
                  </a:lnTo>
                  <a:lnTo>
                    <a:pt x="1023202" y="327079"/>
                  </a:lnTo>
                  <a:lnTo>
                    <a:pt x="1061866" y="303550"/>
                  </a:lnTo>
                  <a:lnTo>
                    <a:pt x="1101054" y="280809"/>
                  </a:lnTo>
                  <a:lnTo>
                    <a:pt x="1140756" y="258866"/>
                  </a:lnTo>
                  <a:lnTo>
                    <a:pt x="1180960" y="237734"/>
                  </a:lnTo>
                  <a:lnTo>
                    <a:pt x="1221655" y="217422"/>
                  </a:lnTo>
                  <a:lnTo>
                    <a:pt x="1262830" y="197942"/>
                  </a:lnTo>
                  <a:lnTo>
                    <a:pt x="1304474" y="179305"/>
                  </a:lnTo>
                  <a:lnTo>
                    <a:pt x="1346576" y="161522"/>
                  </a:lnTo>
                  <a:lnTo>
                    <a:pt x="1389126" y="144604"/>
                  </a:lnTo>
                  <a:lnTo>
                    <a:pt x="1432111" y="128562"/>
                  </a:lnTo>
                  <a:lnTo>
                    <a:pt x="1475521" y="113407"/>
                  </a:lnTo>
                  <a:lnTo>
                    <a:pt x="1519346" y="99150"/>
                  </a:lnTo>
                  <a:lnTo>
                    <a:pt x="1563573" y="85802"/>
                  </a:lnTo>
                  <a:lnTo>
                    <a:pt x="1608192" y="73373"/>
                  </a:lnTo>
                  <a:lnTo>
                    <a:pt x="1653192" y="61876"/>
                  </a:lnTo>
                  <a:lnTo>
                    <a:pt x="1698562" y="51321"/>
                  </a:lnTo>
                  <a:lnTo>
                    <a:pt x="1744291" y="41718"/>
                  </a:lnTo>
                  <a:lnTo>
                    <a:pt x="1790367" y="33080"/>
                  </a:lnTo>
                  <a:lnTo>
                    <a:pt x="1836780" y="25417"/>
                  </a:lnTo>
                  <a:lnTo>
                    <a:pt x="1883519" y="18739"/>
                  </a:lnTo>
                  <a:lnTo>
                    <a:pt x="1930573" y="13059"/>
                  </a:lnTo>
                  <a:lnTo>
                    <a:pt x="1977930" y="8387"/>
                  </a:lnTo>
                  <a:lnTo>
                    <a:pt x="2025580" y="4734"/>
                  </a:lnTo>
                  <a:lnTo>
                    <a:pt x="2073512" y="2111"/>
                  </a:lnTo>
                  <a:lnTo>
                    <a:pt x="2121714" y="529"/>
                  </a:lnTo>
                  <a:lnTo>
                    <a:pt x="2170176" y="0"/>
                  </a:lnTo>
                  <a:lnTo>
                    <a:pt x="2170176" y="2167128"/>
                  </a:lnTo>
                  <a:lnTo>
                    <a:pt x="0" y="2167128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6138671" y="1508760"/>
            <a:ext cx="2182495" cy="2179320"/>
            <a:chOff x="6138671" y="1508760"/>
            <a:chExt cx="2182495" cy="2179320"/>
          </a:xfrm>
        </p:grpSpPr>
        <p:sp>
          <p:nvSpPr>
            <p:cNvPr id="6" name="object 6"/>
            <p:cNvSpPr/>
            <p:nvPr/>
          </p:nvSpPr>
          <p:spPr>
            <a:xfrm>
              <a:off x="6144767" y="1514856"/>
              <a:ext cx="2170430" cy="2167255"/>
            </a:xfrm>
            <a:custGeom>
              <a:avLst/>
              <a:gdLst/>
              <a:ahLst/>
              <a:cxnLst/>
              <a:rect l="l" t="t" r="r" b="b"/>
              <a:pathLst>
                <a:path w="2170429" h="2167254">
                  <a:moveTo>
                    <a:pt x="0" y="0"/>
                  </a:moveTo>
                  <a:lnTo>
                    <a:pt x="0" y="2167128"/>
                  </a:lnTo>
                  <a:lnTo>
                    <a:pt x="2170176" y="2167128"/>
                  </a:lnTo>
                  <a:lnTo>
                    <a:pt x="2169645" y="2118733"/>
                  </a:lnTo>
                  <a:lnTo>
                    <a:pt x="2168061" y="2070597"/>
                  </a:lnTo>
                  <a:lnTo>
                    <a:pt x="2165434" y="2022732"/>
                  </a:lnTo>
                  <a:lnTo>
                    <a:pt x="2161776" y="1975147"/>
                  </a:lnTo>
                  <a:lnTo>
                    <a:pt x="2157097" y="1927856"/>
                  </a:lnTo>
                  <a:lnTo>
                    <a:pt x="2151409" y="1880867"/>
                  </a:lnTo>
                  <a:lnTo>
                    <a:pt x="2144722" y="1834193"/>
                  </a:lnTo>
                  <a:lnTo>
                    <a:pt x="2137048" y="1787844"/>
                  </a:lnTo>
                  <a:lnTo>
                    <a:pt x="2128397" y="1741832"/>
                  </a:lnTo>
                  <a:lnTo>
                    <a:pt x="2118781" y="1696167"/>
                  </a:lnTo>
                  <a:lnTo>
                    <a:pt x="2108210" y="1650860"/>
                  </a:lnTo>
                  <a:lnTo>
                    <a:pt x="2096696" y="1605922"/>
                  </a:lnTo>
                  <a:lnTo>
                    <a:pt x="2084250" y="1561365"/>
                  </a:lnTo>
                  <a:lnTo>
                    <a:pt x="2070883" y="1517200"/>
                  </a:lnTo>
                  <a:lnTo>
                    <a:pt x="2056605" y="1473437"/>
                  </a:lnTo>
                  <a:lnTo>
                    <a:pt x="2041428" y="1430087"/>
                  </a:lnTo>
                  <a:lnTo>
                    <a:pt x="2025363" y="1387162"/>
                  </a:lnTo>
                  <a:lnTo>
                    <a:pt x="2008421" y="1344672"/>
                  </a:lnTo>
                  <a:lnTo>
                    <a:pt x="1990613" y="1302628"/>
                  </a:lnTo>
                  <a:lnTo>
                    <a:pt x="1971949" y="1261042"/>
                  </a:lnTo>
                  <a:lnTo>
                    <a:pt x="1952442" y="1219925"/>
                  </a:lnTo>
                  <a:lnTo>
                    <a:pt x="1932101" y="1179287"/>
                  </a:lnTo>
                  <a:lnTo>
                    <a:pt x="1910938" y="1139140"/>
                  </a:lnTo>
                  <a:lnTo>
                    <a:pt x="1888965" y="1099494"/>
                  </a:lnTo>
                  <a:lnTo>
                    <a:pt x="1866191" y="1060360"/>
                  </a:lnTo>
                  <a:lnTo>
                    <a:pt x="1842628" y="1021750"/>
                  </a:lnTo>
                  <a:lnTo>
                    <a:pt x="1818288" y="983675"/>
                  </a:lnTo>
                  <a:lnTo>
                    <a:pt x="1793181" y="946145"/>
                  </a:lnTo>
                  <a:lnTo>
                    <a:pt x="1767317" y="909172"/>
                  </a:lnTo>
                  <a:lnTo>
                    <a:pt x="1740709" y="872767"/>
                  </a:lnTo>
                  <a:lnTo>
                    <a:pt x="1713368" y="836940"/>
                  </a:lnTo>
                  <a:lnTo>
                    <a:pt x="1685303" y="801702"/>
                  </a:lnTo>
                  <a:lnTo>
                    <a:pt x="1656527" y="767066"/>
                  </a:lnTo>
                  <a:lnTo>
                    <a:pt x="1627050" y="733041"/>
                  </a:lnTo>
                  <a:lnTo>
                    <a:pt x="1596883" y="699638"/>
                  </a:lnTo>
                  <a:lnTo>
                    <a:pt x="1566038" y="666870"/>
                  </a:lnTo>
                  <a:lnTo>
                    <a:pt x="1534525" y="634746"/>
                  </a:lnTo>
                  <a:lnTo>
                    <a:pt x="1502355" y="603277"/>
                  </a:lnTo>
                  <a:lnTo>
                    <a:pt x="1469540" y="572475"/>
                  </a:lnTo>
                  <a:lnTo>
                    <a:pt x="1436090" y="542351"/>
                  </a:lnTo>
                  <a:lnTo>
                    <a:pt x="1402017" y="512916"/>
                  </a:lnTo>
                  <a:lnTo>
                    <a:pt x="1367331" y="484181"/>
                  </a:lnTo>
                  <a:lnTo>
                    <a:pt x="1332044" y="456156"/>
                  </a:lnTo>
                  <a:lnTo>
                    <a:pt x="1296167" y="428853"/>
                  </a:lnTo>
                  <a:lnTo>
                    <a:pt x="1259710" y="402283"/>
                  </a:lnTo>
                  <a:lnTo>
                    <a:pt x="1222685" y="376456"/>
                  </a:lnTo>
                  <a:lnTo>
                    <a:pt x="1185102" y="351385"/>
                  </a:lnTo>
                  <a:lnTo>
                    <a:pt x="1146973" y="327079"/>
                  </a:lnTo>
                  <a:lnTo>
                    <a:pt x="1108309" y="303550"/>
                  </a:lnTo>
                  <a:lnTo>
                    <a:pt x="1069121" y="280809"/>
                  </a:lnTo>
                  <a:lnTo>
                    <a:pt x="1029419" y="258866"/>
                  </a:lnTo>
                  <a:lnTo>
                    <a:pt x="989215" y="237734"/>
                  </a:lnTo>
                  <a:lnTo>
                    <a:pt x="948520" y="217422"/>
                  </a:lnTo>
                  <a:lnTo>
                    <a:pt x="907345" y="197942"/>
                  </a:lnTo>
                  <a:lnTo>
                    <a:pt x="865701" y="179305"/>
                  </a:lnTo>
                  <a:lnTo>
                    <a:pt x="823599" y="161522"/>
                  </a:lnTo>
                  <a:lnTo>
                    <a:pt x="781049" y="144604"/>
                  </a:lnTo>
                  <a:lnTo>
                    <a:pt x="738064" y="128562"/>
                  </a:lnTo>
                  <a:lnTo>
                    <a:pt x="694654" y="113407"/>
                  </a:lnTo>
                  <a:lnTo>
                    <a:pt x="650829" y="99150"/>
                  </a:lnTo>
                  <a:lnTo>
                    <a:pt x="606602" y="85802"/>
                  </a:lnTo>
                  <a:lnTo>
                    <a:pt x="561983" y="73373"/>
                  </a:lnTo>
                  <a:lnTo>
                    <a:pt x="516983" y="61876"/>
                  </a:lnTo>
                  <a:lnTo>
                    <a:pt x="471613" y="51321"/>
                  </a:lnTo>
                  <a:lnTo>
                    <a:pt x="425884" y="41718"/>
                  </a:lnTo>
                  <a:lnTo>
                    <a:pt x="379808" y="33080"/>
                  </a:lnTo>
                  <a:lnTo>
                    <a:pt x="333395" y="25417"/>
                  </a:lnTo>
                  <a:lnTo>
                    <a:pt x="286656" y="18739"/>
                  </a:lnTo>
                  <a:lnTo>
                    <a:pt x="239602" y="13059"/>
                  </a:lnTo>
                  <a:lnTo>
                    <a:pt x="192245" y="8387"/>
                  </a:lnTo>
                  <a:lnTo>
                    <a:pt x="144595" y="4734"/>
                  </a:lnTo>
                  <a:lnTo>
                    <a:pt x="96663" y="2111"/>
                  </a:lnTo>
                  <a:lnTo>
                    <a:pt x="48461" y="5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AF0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44767" y="1514856"/>
              <a:ext cx="2170430" cy="2167255"/>
            </a:xfrm>
            <a:custGeom>
              <a:avLst/>
              <a:gdLst/>
              <a:ahLst/>
              <a:cxnLst/>
              <a:rect l="l" t="t" r="r" b="b"/>
              <a:pathLst>
                <a:path w="2170429" h="2167254">
                  <a:moveTo>
                    <a:pt x="0" y="0"/>
                  </a:moveTo>
                  <a:lnTo>
                    <a:pt x="48461" y="529"/>
                  </a:lnTo>
                  <a:lnTo>
                    <a:pt x="96663" y="2111"/>
                  </a:lnTo>
                  <a:lnTo>
                    <a:pt x="144595" y="4734"/>
                  </a:lnTo>
                  <a:lnTo>
                    <a:pt x="192245" y="8387"/>
                  </a:lnTo>
                  <a:lnTo>
                    <a:pt x="239602" y="13059"/>
                  </a:lnTo>
                  <a:lnTo>
                    <a:pt x="286656" y="18739"/>
                  </a:lnTo>
                  <a:lnTo>
                    <a:pt x="333395" y="25417"/>
                  </a:lnTo>
                  <a:lnTo>
                    <a:pt x="379808" y="33080"/>
                  </a:lnTo>
                  <a:lnTo>
                    <a:pt x="425884" y="41718"/>
                  </a:lnTo>
                  <a:lnTo>
                    <a:pt x="471613" y="51321"/>
                  </a:lnTo>
                  <a:lnTo>
                    <a:pt x="516983" y="61876"/>
                  </a:lnTo>
                  <a:lnTo>
                    <a:pt x="561983" y="73373"/>
                  </a:lnTo>
                  <a:lnTo>
                    <a:pt x="606602" y="85802"/>
                  </a:lnTo>
                  <a:lnTo>
                    <a:pt x="650829" y="99150"/>
                  </a:lnTo>
                  <a:lnTo>
                    <a:pt x="694654" y="113407"/>
                  </a:lnTo>
                  <a:lnTo>
                    <a:pt x="738064" y="128562"/>
                  </a:lnTo>
                  <a:lnTo>
                    <a:pt x="781049" y="144604"/>
                  </a:lnTo>
                  <a:lnTo>
                    <a:pt x="823599" y="161522"/>
                  </a:lnTo>
                  <a:lnTo>
                    <a:pt x="865701" y="179305"/>
                  </a:lnTo>
                  <a:lnTo>
                    <a:pt x="907345" y="197942"/>
                  </a:lnTo>
                  <a:lnTo>
                    <a:pt x="948520" y="217422"/>
                  </a:lnTo>
                  <a:lnTo>
                    <a:pt x="989215" y="237734"/>
                  </a:lnTo>
                  <a:lnTo>
                    <a:pt x="1029419" y="258866"/>
                  </a:lnTo>
                  <a:lnTo>
                    <a:pt x="1069121" y="280809"/>
                  </a:lnTo>
                  <a:lnTo>
                    <a:pt x="1108309" y="303550"/>
                  </a:lnTo>
                  <a:lnTo>
                    <a:pt x="1146973" y="327079"/>
                  </a:lnTo>
                  <a:lnTo>
                    <a:pt x="1185102" y="351385"/>
                  </a:lnTo>
                  <a:lnTo>
                    <a:pt x="1222685" y="376456"/>
                  </a:lnTo>
                  <a:lnTo>
                    <a:pt x="1259710" y="402283"/>
                  </a:lnTo>
                  <a:lnTo>
                    <a:pt x="1296167" y="428853"/>
                  </a:lnTo>
                  <a:lnTo>
                    <a:pt x="1332044" y="456156"/>
                  </a:lnTo>
                  <a:lnTo>
                    <a:pt x="1367331" y="484181"/>
                  </a:lnTo>
                  <a:lnTo>
                    <a:pt x="1402017" y="512916"/>
                  </a:lnTo>
                  <a:lnTo>
                    <a:pt x="1436090" y="542351"/>
                  </a:lnTo>
                  <a:lnTo>
                    <a:pt x="1469540" y="572475"/>
                  </a:lnTo>
                  <a:lnTo>
                    <a:pt x="1502355" y="603277"/>
                  </a:lnTo>
                  <a:lnTo>
                    <a:pt x="1534525" y="634746"/>
                  </a:lnTo>
                  <a:lnTo>
                    <a:pt x="1566038" y="666870"/>
                  </a:lnTo>
                  <a:lnTo>
                    <a:pt x="1596883" y="699638"/>
                  </a:lnTo>
                  <a:lnTo>
                    <a:pt x="1627050" y="733041"/>
                  </a:lnTo>
                  <a:lnTo>
                    <a:pt x="1656527" y="767066"/>
                  </a:lnTo>
                  <a:lnTo>
                    <a:pt x="1685303" y="801702"/>
                  </a:lnTo>
                  <a:lnTo>
                    <a:pt x="1713368" y="836940"/>
                  </a:lnTo>
                  <a:lnTo>
                    <a:pt x="1740709" y="872767"/>
                  </a:lnTo>
                  <a:lnTo>
                    <a:pt x="1767317" y="909172"/>
                  </a:lnTo>
                  <a:lnTo>
                    <a:pt x="1793181" y="946145"/>
                  </a:lnTo>
                  <a:lnTo>
                    <a:pt x="1818288" y="983675"/>
                  </a:lnTo>
                  <a:lnTo>
                    <a:pt x="1842628" y="1021750"/>
                  </a:lnTo>
                  <a:lnTo>
                    <a:pt x="1866191" y="1060360"/>
                  </a:lnTo>
                  <a:lnTo>
                    <a:pt x="1888965" y="1099494"/>
                  </a:lnTo>
                  <a:lnTo>
                    <a:pt x="1910938" y="1139140"/>
                  </a:lnTo>
                  <a:lnTo>
                    <a:pt x="1932101" y="1179287"/>
                  </a:lnTo>
                  <a:lnTo>
                    <a:pt x="1952442" y="1219925"/>
                  </a:lnTo>
                  <a:lnTo>
                    <a:pt x="1971949" y="1261042"/>
                  </a:lnTo>
                  <a:lnTo>
                    <a:pt x="1990613" y="1302628"/>
                  </a:lnTo>
                  <a:lnTo>
                    <a:pt x="2008421" y="1344672"/>
                  </a:lnTo>
                  <a:lnTo>
                    <a:pt x="2025363" y="1387162"/>
                  </a:lnTo>
                  <a:lnTo>
                    <a:pt x="2041428" y="1430087"/>
                  </a:lnTo>
                  <a:lnTo>
                    <a:pt x="2056605" y="1473437"/>
                  </a:lnTo>
                  <a:lnTo>
                    <a:pt x="2070883" y="1517200"/>
                  </a:lnTo>
                  <a:lnTo>
                    <a:pt x="2084250" y="1561365"/>
                  </a:lnTo>
                  <a:lnTo>
                    <a:pt x="2096696" y="1605922"/>
                  </a:lnTo>
                  <a:lnTo>
                    <a:pt x="2108210" y="1650860"/>
                  </a:lnTo>
                  <a:lnTo>
                    <a:pt x="2118781" y="1696167"/>
                  </a:lnTo>
                  <a:lnTo>
                    <a:pt x="2128397" y="1741832"/>
                  </a:lnTo>
                  <a:lnTo>
                    <a:pt x="2137048" y="1787844"/>
                  </a:lnTo>
                  <a:lnTo>
                    <a:pt x="2144722" y="1834193"/>
                  </a:lnTo>
                  <a:lnTo>
                    <a:pt x="2151409" y="1880867"/>
                  </a:lnTo>
                  <a:lnTo>
                    <a:pt x="2157097" y="1927856"/>
                  </a:lnTo>
                  <a:lnTo>
                    <a:pt x="2161776" y="1975147"/>
                  </a:lnTo>
                  <a:lnTo>
                    <a:pt x="2165434" y="2022732"/>
                  </a:lnTo>
                  <a:lnTo>
                    <a:pt x="2168061" y="2070597"/>
                  </a:lnTo>
                  <a:lnTo>
                    <a:pt x="2169645" y="2118733"/>
                  </a:lnTo>
                  <a:lnTo>
                    <a:pt x="2170176" y="2167128"/>
                  </a:lnTo>
                  <a:lnTo>
                    <a:pt x="0" y="2167128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6138671" y="3776471"/>
            <a:ext cx="2182495" cy="2179320"/>
            <a:chOff x="6138671" y="3776471"/>
            <a:chExt cx="2182495" cy="2179320"/>
          </a:xfrm>
        </p:grpSpPr>
        <p:sp>
          <p:nvSpPr>
            <p:cNvPr id="9" name="object 9"/>
            <p:cNvSpPr/>
            <p:nvPr/>
          </p:nvSpPr>
          <p:spPr>
            <a:xfrm>
              <a:off x="6144767" y="3782567"/>
              <a:ext cx="2170430" cy="2167255"/>
            </a:xfrm>
            <a:custGeom>
              <a:avLst/>
              <a:gdLst/>
              <a:ahLst/>
              <a:cxnLst/>
              <a:rect l="l" t="t" r="r" b="b"/>
              <a:pathLst>
                <a:path w="2170429" h="2167254">
                  <a:moveTo>
                    <a:pt x="2170176" y="0"/>
                  </a:moveTo>
                  <a:lnTo>
                    <a:pt x="0" y="0"/>
                  </a:lnTo>
                  <a:lnTo>
                    <a:pt x="0" y="2167128"/>
                  </a:lnTo>
                  <a:lnTo>
                    <a:pt x="48461" y="2166598"/>
                  </a:lnTo>
                  <a:lnTo>
                    <a:pt x="96663" y="2165016"/>
                  </a:lnTo>
                  <a:lnTo>
                    <a:pt x="144595" y="2162393"/>
                  </a:lnTo>
                  <a:lnTo>
                    <a:pt x="192245" y="2158740"/>
                  </a:lnTo>
                  <a:lnTo>
                    <a:pt x="239602" y="2154068"/>
                  </a:lnTo>
                  <a:lnTo>
                    <a:pt x="286656" y="2148388"/>
                  </a:lnTo>
                  <a:lnTo>
                    <a:pt x="333395" y="2141710"/>
                  </a:lnTo>
                  <a:lnTo>
                    <a:pt x="379808" y="2134047"/>
                  </a:lnTo>
                  <a:lnTo>
                    <a:pt x="425884" y="2125409"/>
                  </a:lnTo>
                  <a:lnTo>
                    <a:pt x="471613" y="2115806"/>
                  </a:lnTo>
                  <a:lnTo>
                    <a:pt x="516983" y="2105251"/>
                  </a:lnTo>
                  <a:lnTo>
                    <a:pt x="561983" y="2093754"/>
                  </a:lnTo>
                  <a:lnTo>
                    <a:pt x="606602" y="2081325"/>
                  </a:lnTo>
                  <a:lnTo>
                    <a:pt x="650829" y="2067977"/>
                  </a:lnTo>
                  <a:lnTo>
                    <a:pt x="694654" y="2053720"/>
                  </a:lnTo>
                  <a:lnTo>
                    <a:pt x="738064" y="2038565"/>
                  </a:lnTo>
                  <a:lnTo>
                    <a:pt x="781049" y="2022523"/>
                  </a:lnTo>
                  <a:lnTo>
                    <a:pt x="823599" y="2005605"/>
                  </a:lnTo>
                  <a:lnTo>
                    <a:pt x="865701" y="1987822"/>
                  </a:lnTo>
                  <a:lnTo>
                    <a:pt x="907345" y="1969185"/>
                  </a:lnTo>
                  <a:lnTo>
                    <a:pt x="948520" y="1949705"/>
                  </a:lnTo>
                  <a:lnTo>
                    <a:pt x="989215" y="1929393"/>
                  </a:lnTo>
                  <a:lnTo>
                    <a:pt x="1029419" y="1908261"/>
                  </a:lnTo>
                  <a:lnTo>
                    <a:pt x="1069121" y="1886318"/>
                  </a:lnTo>
                  <a:lnTo>
                    <a:pt x="1108309" y="1863577"/>
                  </a:lnTo>
                  <a:lnTo>
                    <a:pt x="1146973" y="1840048"/>
                  </a:lnTo>
                  <a:lnTo>
                    <a:pt x="1185102" y="1815742"/>
                  </a:lnTo>
                  <a:lnTo>
                    <a:pt x="1222685" y="1790671"/>
                  </a:lnTo>
                  <a:lnTo>
                    <a:pt x="1259710" y="1764844"/>
                  </a:lnTo>
                  <a:lnTo>
                    <a:pt x="1296167" y="1738274"/>
                  </a:lnTo>
                  <a:lnTo>
                    <a:pt x="1332044" y="1710971"/>
                  </a:lnTo>
                  <a:lnTo>
                    <a:pt x="1367331" y="1682946"/>
                  </a:lnTo>
                  <a:lnTo>
                    <a:pt x="1402017" y="1654211"/>
                  </a:lnTo>
                  <a:lnTo>
                    <a:pt x="1436090" y="1624776"/>
                  </a:lnTo>
                  <a:lnTo>
                    <a:pt x="1469540" y="1594652"/>
                  </a:lnTo>
                  <a:lnTo>
                    <a:pt x="1502355" y="1563850"/>
                  </a:lnTo>
                  <a:lnTo>
                    <a:pt x="1534525" y="1532382"/>
                  </a:lnTo>
                  <a:lnTo>
                    <a:pt x="1566038" y="1500257"/>
                  </a:lnTo>
                  <a:lnTo>
                    <a:pt x="1596883" y="1467489"/>
                  </a:lnTo>
                  <a:lnTo>
                    <a:pt x="1627050" y="1434086"/>
                  </a:lnTo>
                  <a:lnTo>
                    <a:pt x="1656527" y="1400061"/>
                  </a:lnTo>
                  <a:lnTo>
                    <a:pt x="1685303" y="1365425"/>
                  </a:lnTo>
                  <a:lnTo>
                    <a:pt x="1713368" y="1330187"/>
                  </a:lnTo>
                  <a:lnTo>
                    <a:pt x="1740709" y="1294360"/>
                  </a:lnTo>
                  <a:lnTo>
                    <a:pt x="1767317" y="1257955"/>
                  </a:lnTo>
                  <a:lnTo>
                    <a:pt x="1793181" y="1220982"/>
                  </a:lnTo>
                  <a:lnTo>
                    <a:pt x="1818288" y="1183452"/>
                  </a:lnTo>
                  <a:lnTo>
                    <a:pt x="1842628" y="1145377"/>
                  </a:lnTo>
                  <a:lnTo>
                    <a:pt x="1866191" y="1106767"/>
                  </a:lnTo>
                  <a:lnTo>
                    <a:pt x="1888965" y="1067633"/>
                  </a:lnTo>
                  <a:lnTo>
                    <a:pt x="1910938" y="1027987"/>
                  </a:lnTo>
                  <a:lnTo>
                    <a:pt x="1932101" y="987840"/>
                  </a:lnTo>
                  <a:lnTo>
                    <a:pt x="1952442" y="947202"/>
                  </a:lnTo>
                  <a:lnTo>
                    <a:pt x="1971949" y="906085"/>
                  </a:lnTo>
                  <a:lnTo>
                    <a:pt x="1990613" y="864499"/>
                  </a:lnTo>
                  <a:lnTo>
                    <a:pt x="2008421" y="822455"/>
                  </a:lnTo>
                  <a:lnTo>
                    <a:pt x="2025363" y="779965"/>
                  </a:lnTo>
                  <a:lnTo>
                    <a:pt x="2041428" y="737040"/>
                  </a:lnTo>
                  <a:lnTo>
                    <a:pt x="2056605" y="693690"/>
                  </a:lnTo>
                  <a:lnTo>
                    <a:pt x="2070883" y="649927"/>
                  </a:lnTo>
                  <a:lnTo>
                    <a:pt x="2084250" y="605762"/>
                  </a:lnTo>
                  <a:lnTo>
                    <a:pt x="2096696" y="561205"/>
                  </a:lnTo>
                  <a:lnTo>
                    <a:pt x="2108210" y="516267"/>
                  </a:lnTo>
                  <a:lnTo>
                    <a:pt x="2118781" y="470960"/>
                  </a:lnTo>
                  <a:lnTo>
                    <a:pt x="2128397" y="425295"/>
                  </a:lnTo>
                  <a:lnTo>
                    <a:pt x="2137048" y="379283"/>
                  </a:lnTo>
                  <a:lnTo>
                    <a:pt x="2144722" y="332934"/>
                  </a:lnTo>
                  <a:lnTo>
                    <a:pt x="2151409" y="286260"/>
                  </a:lnTo>
                  <a:lnTo>
                    <a:pt x="2157097" y="239271"/>
                  </a:lnTo>
                  <a:lnTo>
                    <a:pt x="2161776" y="191980"/>
                  </a:lnTo>
                  <a:lnTo>
                    <a:pt x="2165434" y="144395"/>
                  </a:lnTo>
                  <a:lnTo>
                    <a:pt x="2168061" y="96530"/>
                  </a:lnTo>
                  <a:lnTo>
                    <a:pt x="2169645" y="48394"/>
                  </a:lnTo>
                  <a:lnTo>
                    <a:pt x="2170176" y="0"/>
                  </a:lnTo>
                  <a:close/>
                </a:path>
              </a:pathLst>
            </a:custGeom>
            <a:solidFill>
              <a:srgbClr val="33AB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144767" y="3782567"/>
              <a:ext cx="2170430" cy="2167255"/>
            </a:xfrm>
            <a:custGeom>
              <a:avLst/>
              <a:gdLst/>
              <a:ahLst/>
              <a:cxnLst/>
              <a:rect l="l" t="t" r="r" b="b"/>
              <a:pathLst>
                <a:path w="2170429" h="2167254">
                  <a:moveTo>
                    <a:pt x="2170176" y="0"/>
                  </a:moveTo>
                  <a:lnTo>
                    <a:pt x="2169645" y="48394"/>
                  </a:lnTo>
                  <a:lnTo>
                    <a:pt x="2168061" y="96530"/>
                  </a:lnTo>
                  <a:lnTo>
                    <a:pt x="2165434" y="144395"/>
                  </a:lnTo>
                  <a:lnTo>
                    <a:pt x="2161776" y="191980"/>
                  </a:lnTo>
                  <a:lnTo>
                    <a:pt x="2157097" y="239271"/>
                  </a:lnTo>
                  <a:lnTo>
                    <a:pt x="2151409" y="286260"/>
                  </a:lnTo>
                  <a:lnTo>
                    <a:pt x="2144722" y="332934"/>
                  </a:lnTo>
                  <a:lnTo>
                    <a:pt x="2137048" y="379283"/>
                  </a:lnTo>
                  <a:lnTo>
                    <a:pt x="2128397" y="425295"/>
                  </a:lnTo>
                  <a:lnTo>
                    <a:pt x="2118781" y="470960"/>
                  </a:lnTo>
                  <a:lnTo>
                    <a:pt x="2108210" y="516267"/>
                  </a:lnTo>
                  <a:lnTo>
                    <a:pt x="2096696" y="561205"/>
                  </a:lnTo>
                  <a:lnTo>
                    <a:pt x="2084250" y="605762"/>
                  </a:lnTo>
                  <a:lnTo>
                    <a:pt x="2070883" y="649927"/>
                  </a:lnTo>
                  <a:lnTo>
                    <a:pt x="2056605" y="693690"/>
                  </a:lnTo>
                  <a:lnTo>
                    <a:pt x="2041428" y="737040"/>
                  </a:lnTo>
                  <a:lnTo>
                    <a:pt x="2025363" y="779965"/>
                  </a:lnTo>
                  <a:lnTo>
                    <a:pt x="2008421" y="822455"/>
                  </a:lnTo>
                  <a:lnTo>
                    <a:pt x="1990613" y="864499"/>
                  </a:lnTo>
                  <a:lnTo>
                    <a:pt x="1971949" y="906085"/>
                  </a:lnTo>
                  <a:lnTo>
                    <a:pt x="1952442" y="947202"/>
                  </a:lnTo>
                  <a:lnTo>
                    <a:pt x="1932101" y="987840"/>
                  </a:lnTo>
                  <a:lnTo>
                    <a:pt x="1910938" y="1027987"/>
                  </a:lnTo>
                  <a:lnTo>
                    <a:pt x="1888965" y="1067633"/>
                  </a:lnTo>
                  <a:lnTo>
                    <a:pt x="1866191" y="1106767"/>
                  </a:lnTo>
                  <a:lnTo>
                    <a:pt x="1842628" y="1145377"/>
                  </a:lnTo>
                  <a:lnTo>
                    <a:pt x="1818288" y="1183452"/>
                  </a:lnTo>
                  <a:lnTo>
                    <a:pt x="1793181" y="1220982"/>
                  </a:lnTo>
                  <a:lnTo>
                    <a:pt x="1767317" y="1257955"/>
                  </a:lnTo>
                  <a:lnTo>
                    <a:pt x="1740709" y="1294360"/>
                  </a:lnTo>
                  <a:lnTo>
                    <a:pt x="1713368" y="1330187"/>
                  </a:lnTo>
                  <a:lnTo>
                    <a:pt x="1685303" y="1365425"/>
                  </a:lnTo>
                  <a:lnTo>
                    <a:pt x="1656527" y="1400061"/>
                  </a:lnTo>
                  <a:lnTo>
                    <a:pt x="1627050" y="1434086"/>
                  </a:lnTo>
                  <a:lnTo>
                    <a:pt x="1596883" y="1467489"/>
                  </a:lnTo>
                  <a:lnTo>
                    <a:pt x="1566038" y="1500257"/>
                  </a:lnTo>
                  <a:lnTo>
                    <a:pt x="1534525" y="1532382"/>
                  </a:lnTo>
                  <a:lnTo>
                    <a:pt x="1502355" y="1563850"/>
                  </a:lnTo>
                  <a:lnTo>
                    <a:pt x="1469540" y="1594652"/>
                  </a:lnTo>
                  <a:lnTo>
                    <a:pt x="1436090" y="1624776"/>
                  </a:lnTo>
                  <a:lnTo>
                    <a:pt x="1402017" y="1654211"/>
                  </a:lnTo>
                  <a:lnTo>
                    <a:pt x="1367331" y="1682946"/>
                  </a:lnTo>
                  <a:lnTo>
                    <a:pt x="1332044" y="1710971"/>
                  </a:lnTo>
                  <a:lnTo>
                    <a:pt x="1296167" y="1738274"/>
                  </a:lnTo>
                  <a:lnTo>
                    <a:pt x="1259710" y="1764844"/>
                  </a:lnTo>
                  <a:lnTo>
                    <a:pt x="1222685" y="1790671"/>
                  </a:lnTo>
                  <a:lnTo>
                    <a:pt x="1185102" y="1815742"/>
                  </a:lnTo>
                  <a:lnTo>
                    <a:pt x="1146973" y="1840048"/>
                  </a:lnTo>
                  <a:lnTo>
                    <a:pt x="1108309" y="1863577"/>
                  </a:lnTo>
                  <a:lnTo>
                    <a:pt x="1069121" y="1886318"/>
                  </a:lnTo>
                  <a:lnTo>
                    <a:pt x="1029419" y="1908261"/>
                  </a:lnTo>
                  <a:lnTo>
                    <a:pt x="989215" y="1929393"/>
                  </a:lnTo>
                  <a:lnTo>
                    <a:pt x="948520" y="1949705"/>
                  </a:lnTo>
                  <a:lnTo>
                    <a:pt x="907345" y="1969185"/>
                  </a:lnTo>
                  <a:lnTo>
                    <a:pt x="865701" y="1987822"/>
                  </a:lnTo>
                  <a:lnTo>
                    <a:pt x="823599" y="2005605"/>
                  </a:lnTo>
                  <a:lnTo>
                    <a:pt x="781049" y="2022523"/>
                  </a:lnTo>
                  <a:lnTo>
                    <a:pt x="738064" y="2038565"/>
                  </a:lnTo>
                  <a:lnTo>
                    <a:pt x="694654" y="2053720"/>
                  </a:lnTo>
                  <a:lnTo>
                    <a:pt x="650829" y="2067977"/>
                  </a:lnTo>
                  <a:lnTo>
                    <a:pt x="606602" y="2081325"/>
                  </a:lnTo>
                  <a:lnTo>
                    <a:pt x="561983" y="2093754"/>
                  </a:lnTo>
                  <a:lnTo>
                    <a:pt x="516983" y="2105251"/>
                  </a:lnTo>
                  <a:lnTo>
                    <a:pt x="471613" y="2115806"/>
                  </a:lnTo>
                  <a:lnTo>
                    <a:pt x="425884" y="2125409"/>
                  </a:lnTo>
                  <a:lnTo>
                    <a:pt x="379808" y="2134047"/>
                  </a:lnTo>
                  <a:lnTo>
                    <a:pt x="333395" y="2141710"/>
                  </a:lnTo>
                  <a:lnTo>
                    <a:pt x="286656" y="2148388"/>
                  </a:lnTo>
                  <a:lnTo>
                    <a:pt x="239602" y="2154068"/>
                  </a:lnTo>
                  <a:lnTo>
                    <a:pt x="192245" y="2158740"/>
                  </a:lnTo>
                  <a:lnTo>
                    <a:pt x="144595" y="2162393"/>
                  </a:lnTo>
                  <a:lnTo>
                    <a:pt x="96663" y="2165016"/>
                  </a:lnTo>
                  <a:lnTo>
                    <a:pt x="48461" y="2166598"/>
                  </a:lnTo>
                  <a:lnTo>
                    <a:pt x="0" y="2167128"/>
                  </a:lnTo>
                  <a:lnTo>
                    <a:pt x="0" y="0"/>
                  </a:lnTo>
                  <a:lnTo>
                    <a:pt x="2170176" y="0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3870959" y="3776471"/>
            <a:ext cx="2182495" cy="2179320"/>
            <a:chOff x="3870959" y="3776471"/>
            <a:chExt cx="2182495" cy="2179320"/>
          </a:xfrm>
        </p:grpSpPr>
        <p:sp>
          <p:nvSpPr>
            <p:cNvPr id="12" name="object 12"/>
            <p:cNvSpPr/>
            <p:nvPr/>
          </p:nvSpPr>
          <p:spPr>
            <a:xfrm>
              <a:off x="3877055" y="3782567"/>
              <a:ext cx="2170430" cy="2167255"/>
            </a:xfrm>
            <a:custGeom>
              <a:avLst/>
              <a:gdLst/>
              <a:ahLst/>
              <a:cxnLst/>
              <a:rect l="l" t="t" r="r" b="b"/>
              <a:pathLst>
                <a:path w="2170429" h="2167254">
                  <a:moveTo>
                    <a:pt x="2170176" y="0"/>
                  </a:moveTo>
                  <a:lnTo>
                    <a:pt x="0" y="0"/>
                  </a:lnTo>
                  <a:lnTo>
                    <a:pt x="530" y="48394"/>
                  </a:lnTo>
                  <a:lnTo>
                    <a:pt x="2114" y="96530"/>
                  </a:lnTo>
                  <a:lnTo>
                    <a:pt x="4741" y="144395"/>
                  </a:lnTo>
                  <a:lnTo>
                    <a:pt x="8399" y="191980"/>
                  </a:lnTo>
                  <a:lnTo>
                    <a:pt x="13078" y="239271"/>
                  </a:lnTo>
                  <a:lnTo>
                    <a:pt x="18766" y="286260"/>
                  </a:lnTo>
                  <a:lnTo>
                    <a:pt x="25453" y="332934"/>
                  </a:lnTo>
                  <a:lnTo>
                    <a:pt x="33127" y="379283"/>
                  </a:lnTo>
                  <a:lnTo>
                    <a:pt x="41778" y="425295"/>
                  </a:lnTo>
                  <a:lnTo>
                    <a:pt x="51394" y="470960"/>
                  </a:lnTo>
                  <a:lnTo>
                    <a:pt x="61965" y="516267"/>
                  </a:lnTo>
                  <a:lnTo>
                    <a:pt x="73479" y="561205"/>
                  </a:lnTo>
                  <a:lnTo>
                    <a:pt x="85925" y="605762"/>
                  </a:lnTo>
                  <a:lnTo>
                    <a:pt x="99292" y="649927"/>
                  </a:lnTo>
                  <a:lnTo>
                    <a:pt x="113570" y="693690"/>
                  </a:lnTo>
                  <a:lnTo>
                    <a:pt x="128747" y="737040"/>
                  </a:lnTo>
                  <a:lnTo>
                    <a:pt x="144812" y="779965"/>
                  </a:lnTo>
                  <a:lnTo>
                    <a:pt x="161754" y="822455"/>
                  </a:lnTo>
                  <a:lnTo>
                    <a:pt x="179562" y="864499"/>
                  </a:lnTo>
                  <a:lnTo>
                    <a:pt x="198226" y="906085"/>
                  </a:lnTo>
                  <a:lnTo>
                    <a:pt x="217733" y="947202"/>
                  </a:lnTo>
                  <a:lnTo>
                    <a:pt x="238074" y="987840"/>
                  </a:lnTo>
                  <a:lnTo>
                    <a:pt x="259237" y="1027987"/>
                  </a:lnTo>
                  <a:lnTo>
                    <a:pt x="281210" y="1067633"/>
                  </a:lnTo>
                  <a:lnTo>
                    <a:pt x="303984" y="1106767"/>
                  </a:lnTo>
                  <a:lnTo>
                    <a:pt x="327547" y="1145377"/>
                  </a:lnTo>
                  <a:lnTo>
                    <a:pt x="351887" y="1183452"/>
                  </a:lnTo>
                  <a:lnTo>
                    <a:pt x="376994" y="1220982"/>
                  </a:lnTo>
                  <a:lnTo>
                    <a:pt x="402858" y="1257955"/>
                  </a:lnTo>
                  <a:lnTo>
                    <a:pt x="429466" y="1294360"/>
                  </a:lnTo>
                  <a:lnTo>
                    <a:pt x="456807" y="1330187"/>
                  </a:lnTo>
                  <a:lnTo>
                    <a:pt x="484872" y="1365425"/>
                  </a:lnTo>
                  <a:lnTo>
                    <a:pt x="513648" y="1400061"/>
                  </a:lnTo>
                  <a:lnTo>
                    <a:pt x="543125" y="1434086"/>
                  </a:lnTo>
                  <a:lnTo>
                    <a:pt x="573292" y="1467489"/>
                  </a:lnTo>
                  <a:lnTo>
                    <a:pt x="604137" y="1500257"/>
                  </a:lnTo>
                  <a:lnTo>
                    <a:pt x="635650" y="1532381"/>
                  </a:lnTo>
                  <a:lnTo>
                    <a:pt x="667820" y="1563850"/>
                  </a:lnTo>
                  <a:lnTo>
                    <a:pt x="700635" y="1594652"/>
                  </a:lnTo>
                  <a:lnTo>
                    <a:pt x="734085" y="1624776"/>
                  </a:lnTo>
                  <a:lnTo>
                    <a:pt x="768158" y="1654211"/>
                  </a:lnTo>
                  <a:lnTo>
                    <a:pt x="802844" y="1682946"/>
                  </a:lnTo>
                  <a:lnTo>
                    <a:pt x="838131" y="1710971"/>
                  </a:lnTo>
                  <a:lnTo>
                    <a:pt x="874008" y="1738274"/>
                  </a:lnTo>
                  <a:lnTo>
                    <a:pt x="910465" y="1764844"/>
                  </a:lnTo>
                  <a:lnTo>
                    <a:pt x="947490" y="1790671"/>
                  </a:lnTo>
                  <a:lnTo>
                    <a:pt x="985073" y="1815742"/>
                  </a:lnTo>
                  <a:lnTo>
                    <a:pt x="1023202" y="1840048"/>
                  </a:lnTo>
                  <a:lnTo>
                    <a:pt x="1061866" y="1863577"/>
                  </a:lnTo>
                  <a:lnTo>
                    <a:pt x="1101054" y="1886318"/>
                  </a:lnTo>
                  <a:lnTo>
                    <a:pt x="1140756" y="1908261"/>
                  </a:lnTo>
                  <a:lnTo>
                    <a:pt x="1180960" y="1929393"/>
                  </a:lnTo>
                  <a:lnTo>
                    <a:pt x="1221655" y="1949705"/>
                  </a:lnTo>
                  <a:lnTo>
                    <a:pt x="1262830" y="1969185"/>
                  </a:lnTo>
                  <a:lnTo>
                    <a:pt x="1304474" y="1987822"/>
                  </a:lnTo>
                  <a:lnTo>
                    <a:pt x="1346576" y="2005605"/>
                  </a:lnTo>
                  <a:lnTo>
                    <a:pt x="1389126" y="2022523"/>
                  </a:lnTo>
                  <a:lnTo>
                    <a:pt x="1432111" y="2038565"/>
                  </a:lnTo>
                  <a:lnTo>
                    <a:pt x="1475521" y="2053720"/>
                  </a:lnTo>
                  <a:lnTo>
                    <a:pt x="1519346" y="2067977"/>
                  </a:lnTo>
                  <a:lnTo>
                    <a:pt x="1563573" y="2081325"/>
                  </a:lnTo>
                  <a:lnTo>
                    <a:pt x="1608192" y="2093754"/>
                  </a:lnTo>
                  <a:lnTo>
                    <a:pt x="1653192" y="2105251"/>
                  </a:lnTo>
                  <a:lnTo>
                    <a:pt x="1698562" y="2115806"/>
                  </a:lnTo>
                  <a:lnTo>
                    <a:pt x="1744291" y="2125409"/>
                  </a:lnTo>
                  <a:lnTo>
                    <a:pt x="1790367" y="2134047"/>
                  </a:lnTo>
                  <a:lnTo>
                    <a:pt x="1836780" y="2141710"/>
                  </a:lnTo>
                  <a:lnTo>
                    <a:pt x="1883519" y="2148388"/>
                  </a:lnTo>
                  <a:lnTo>
                    <a:pt x="1930573" y="2154068"/>
                  </a:lnTo>
                  <a:lnTo>
                    <a:pt x="1977930" y="2158740"/>
                  </a:lnTo>
                  <a:lnTo>
                    <a:pt x="2025580" y="2162393"/>
                  </a:lnTo>
                  <a:lnTo>
                    <a:pt x="2073512" y="2165016"/>
                  </a:lnTo>
                  <a:lnTo>
                    <a:pt x="2121714" y="2166598"/>
                  </a:lnTo>
                  <a:lnTo>
                    <a:pt x="2170176" y="2167128"/>
                  </a:lnTo>
                  <a:lnTo>
                    <a:pt x="2170176" y="0"/>
                  </a:lnTo>
                  <a:close/>
                </a:path>
              </a:pathLst>
            </a:custGeom>
            <a:solidFill>
              <a:srgbClr val="FD9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77055" y="3782567"/>
              <a:ext cx="2170430" cy="2167255"/>
            </a:xfrm>
            <a:custGeom>
              <a:avLst/>
              <a:gdLst/>
              <a:ahLst/>
              <a:cxnLst/>
              <a:rect l="l" t="t" r="r" b="b"/>
              <a:pathLst>
                <a:path w="2170429" h="2167254">
                  <a:moveTo>
                    <a:pt x="2170176" y="2167128"/>
                  </a:moveTo>
                  <a:lnTo>
                    <a:pt x="2121714" y="2166598"/>
                  </a:lnTo>
                  <a:lnTo>
                    <a:pt x="2073512" y="2165016"/>
                  </a:lnTo>
                  <a:lnTo>
                    <a:pt x="2025580" y="2162393"/>
                  </a:lnTo>
                  <a:lnTo>
                    <a:pt x="1977930" y="2158740"/>
                  </a:lnTo>
                  <a:lnTo>
                    <a:pt x="1930573" y="2154068"/>
                  </a:lnTo>
                  <a:lnTo>
                    <a:pt x="1883519" y="2148388"/>
                  </a:lnTo>
                  <a:lnTo>
                    <a:pt x="1836780" y="2141710"/>
                  </a:lnTo>
                  <a:lnTo>
                    <a:pt x="1790367" y="2134047"/>
                  </a:lnTo>
                  <a:lnTo>
                    <a:pt x="1744291" y="2125409"/>
                  </a:lnTo>
                  <a:lnTo>
                    <a:pt x="1698562" y="2115806"/>
                  </a:lnTo>
                  <a:lnTo>
                    <a:pt x="1653192" y="2105251"/>
                  </a:lnTo>
                  <a:lnTo>
                    <a:pt x="1608192" y="2093754"/>
                  </a:lnTo>
                  <a:lnTo>
                    <a:pt x="1563573" y="2081325"/>
                  </a:lnTo>
                  <a:lnTo>
                    <a:pt x="1519346" y="2067977"/>
                  </a:lnTo>
                  <a:lnTo>
                    <a:pt x="1475521" y="2053720"/>
                  </a:lnTo>
                  <a:lnTo>
                    <a:pt x="1432111" y="2038565"/>
                  </a:lnTo>
                  <a:lnTo>
                    <a:pt x="1389126" y="2022523"/>
                  </a:lnTo>
                  <a:lnTo>
                    <a:pt x="1346576" y="2005605"/>
                  </a:lnTo>
                  <a:lnTo>
                    <a:pt x="1304474" y="1987822"/>
                  </a:lnTo>
                  <a:lnTo>
                    <a:pt x="1262830" y="1969185"/>
                  </a:lnTo>
                  <a:lnTo>
                    <a:pt x="1221655" y="1949705"/>
                  </a:lnTo>
                  <a:lnTo>
                    <a:pt x="1180960" y="1929393"/>
                  </a:lnTo>
                  <a:lnTo>
                    <a:pt x="1140756" y="1908261"/>
                  </a:lnTo>
                  <a:lnTo>
                    <a:pt x="1101054" y="1886318"/>
                  </a:lnTo>
                  <a:lnTo>
                    <a:pt x="1061866" y="1863577"/>
                  </a:lnTo>
                  <a:lnTo>
                    <a:pt x="1023202" y="1840048"/>
                  </a:lnTo>
                  <a:lnTo>
                    <a:pt x="985073" y="1815742"/>
                  </a:lnTo>
                  <a:lnTo>
                    <a:pt x="947490" y="1790671"/>
                  </a:lnTo>
                  <a:lnTo>
                    <a:pt x="910465" y="1764844"/>
                  </a:lnTo>
                  <a:lnTo>
                    <a:pt x="874008" y="1738274"/>
                  </a:lnTo>
                  <a:lnTo>
                    <a:pt x="838131" y="1710971"/>
                  </a:lnTo>
                  <a:lnTo>
                    <a:pt x="802844" y="1682946"/>
                  </a:lnTo>
                  <a:lnTo>
                    <a:pt x="768158" y="1654211"/>
                  </a:lnTo>
                  <a:lnTo>
                    <a:pt x="734085" y="1624776"/>
                  </a:lnTo>
                  <a:lnTo>
                    <a:pt x="700635" y="1594652"/>
                  </a:lnTo>
                  <a:lnTo>
                    <a:pt x="667820" y="1563850"/>
                  </a:lnTo>
                  <a:lnTo>
                    <a:pt x="635650" y="1532381"/>
                  </a:lnTo>
                  <a:lnTo>
                    <a:pt x="604137" y="1500257"/>
                  </a:lnTo>
                  <a:lnTo>
                    <a:pt x="573292" y="1467489"/>
                  </a:lnTo>
                  <a:lnTo>
                    <a:pt x="543125" y="1434086"/>
                  </a:lnTo>
                  <a:lnTo>
                    <a:pt x="513648" y="1400061"/>
                  </a:lnTo>
                  <a:lnTo>
                    <a:pt x="484872" y="1365425"/>
                  </a:lnTo>
                  <a:lnTo>
                    <a:pt x="456807" y="1330187"/>
                  </a:lnTo>
                  <a:lnTo>
                    <a:pt x="429466" y="1294360"/>
                  </a:lnTo>
                  <a:lnTo>
                    <a:pt x="402858" y="1257955"/>
                  </a:lnTo>
                  <a:lnTo>
                    <a:pt x="376994" y="1220982"/>
                  </a:lnTo>
                  <a:lnTo>
                    <a:pt x="351887" y="1183452"/>
                  </a:lnTo>
                  <a:lnTo>
                    <a:pt x="327547" y="1145377"/>
                  </a:lnTo>
                  <a:lnTo>
                    <a:pt x="303984" y="1106767"/>
                  </a:lnTo>
                  <a:lnTo>
                    <a:pt x="281210" y="1067633"/>
                  </a:lnTo>
                  <a:lnTo>
                    <a:pt x="259237" y="1027987"/>
                  </a:lnTo>
                  <a:lnTo>
                    <a:pt x="238074" y="987840"/>
                  </a:lnTo>
                  <a:lnTo>
                    <a:pt x="217733" y="947202"/>
                  </a:lnTo>
                  <a:lnTo>
                    <a:pt x="198226" y="906085"/>
                  </a:lnTo>
                  <a:lnTo>
                    <a:pt x="179562" y="864499"/>
                  </a:lnTo>
                  <a:lnTo>
                    <a:pt x="161754" y="822455"/>
                  </a:lnTo>
                  <a:lnTo>
                    <a:pt x="144812" y="779965"/>
                  </a:lnTo>
                  <a:lnTo>
                    <a:pt x="128747" y="737040"/>
                  </a:lnTo>
                  <a:lnTo>
                    <a:pt x="113570" y="693690"/>
                  </a:lnTo>
                  <a:lnTo>
                    <a:pt x="99292" y="649927"/>
                  </a:lnTo>
                  <a:lnTo>
                    <a:pt x="85925" y="605762"/>
                  </a:lnTo>
                  <a:lnTo>
                    <a:pt x="73479" y="561205"/>
                  </a:lnTo>
                  <a:lnTo>
                    <a:pt x="61965" y="516267"/>
                  </a:lnTo>
                  <a:lnTo>
                    <a:pt x="51394" y="470960"/>
                  </a:lnTo>
                  <a:lnTo>
                    <a:pt x="41778" y="425295"/>
                  </a:lnTo>
                  <a:lnTo>
                    <a:pt x="33127" y="379283"/>
                  </a:lnTo>
                  <a:lnTo>
                    <a:pt x="25453" y="332934"/>
                  </a:lnTo>
                  <a:lnTo>
                    <a:pt x="18766" y="286260"/>
                  </a:lnTo>
                  <a:lnTo>
                    <a:pt x="13078" y="239271"/>
                  </a:lnTo>
                  <a:lnTo>
                    <a:pt x="8399" y="191980"/>
                  </a:lnTo>
                  <a:lnTo>
                    <a:pt x="4741" y="144395"/>
                  </a:lnTo>
                  <a:lnTo>
                    <a:pt x="2114" y="96530"/>
                  </a:lnTo>
                  <a:lnTo>
                    <a:pt x="530" y="48394"/>
                  </a:lnTo>
                  <a:lnTo>
                    <a:pt x="0" y="0"/>
                  </a:lnTo>
                  <a:lnTo>
                    <a:pt x="2170176" y="0"/>
                  </a:lnTo>
                  <a:lnTo>
                    <a:pt x="2170176" y="2167128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5755640" y="3317113"/>
            <a:ext cx="699135" cy="296545"/>
            <a:chOff x="5755640" y="3317113"/>
            <a:chExt cx="699135" cy="296545"/>
          </a:xfrm>
        </p:grpSpPr>
        <p:sp>
          <p:nvSpPr>
            <p:cNvPr id="15" name="object 15"/>
            <p:cNvSpPr/>
            <p:nvPr/>
          </p:nvSpPr>
          <p:spPr>
            <a:xfrm>
              <a:off x="5761736" y="3323209"/>
              <a:ext cx="687070" cy="284480"/>
            </a:xfrm>
            <a:custGeom>
              <a:avLst/>
              <a:gdLst/>
              <a:ahLst/>
              <a:cxnLst/>
              <a:rect l="l" t="t" r="r" b="b"/>
              <a:pathLst>
                <a:path w="687070" h="284479">
                  <a:moveTo>
                    <a:pt x="334263" y="0"/>
                  </a:moveTo>
                  <a:lnTo>
                    <a:pt x="284857" y="3081"/>
                  </a:lnTo>
                  <a:lnTo>
                    <a:pt x="237706" y="12033"/>
                  </a:lnTo>
                  <a:lnTo>
                    <a:pt x="193325" y="26414"/>
                  </a:lnTo>
                  <a:lnTo>
                    <a:pt x="152232" y="45784"/>
                  </a:lnTo>
                  <a:lnTo>
                    <a:pt x="114942" y="69704"/>
                  </a:lnTo>
                  <a:lnTo>
                    <a:pt x="81972" y="97732"/>
                  </a:lnTo>
                  <a:lnTo>
                    <a:pt x="53839" y="129429"/>
                  </a:lnTo>
                  <a:lnTo>
                    <a:pt x="31059" y="164355"/>
                  </a:lnTo>
                  <a:lnTo>
                    <a:pt x="14148" y="202068"/>
                  </a:lnTo>
                  <a:lnTo>
                    <a:pt x="3623" y="242130"/>
                  </a:lnTo>
                  <a:lnTo>
                    <a:pt x="0" y="284098"/>
                  </a:lnTo>
                  <a:lnTo>
                    <a:pt x="81025" y="284098"/>
                  </a:lnTo>
                  <a:lnTo>
                    <a:pt x="87176" y="239670"/>
                  </a:lnTo>
                  <a:lnTo>
                    <a:pt x="104934" y="198112"/>
                  </a:lnTo>
                  <a:lnTo>
                    <a:pt x="133256" y="160773"/>
                  </a:lnTo>
                  <a:lnTo>
                    <a:pt x="171100" y="129000"/>
                  </a:lnTo>
                  <a:lnTo>
                    <a:pt x="217424" y="104139"/>
                  </a:lnTo>
                  <a:lnTo>
                    <a:pt x="265076" y="88931"/>
                  </a:lnTo>
                  <a:lnTo>
                    <a:pt x="314057" y="81843"/>
                  </a:lnTo>
                  <a:lnTo>
                    <a:pt x="362993" y="82530"/>
                  </a:lnTo>
                  <a:lnTo>
                    <a:pt x="410511" y="90646"/>
                  </a:lnTo>
                  <a:lnTo>
                    <a:pt x="455237" y="105846"/>
                  </a:lnTo>
                  <a:lnTo>
                    <a:pt x="495798" y="127785"/>
                  </a:lnTo>
                  <a:lnTo>
                    <a:pt x="530819" y="156118"/>
                  </a:lnTo>
                  <a:lnTo>
                    <a:pt x="558926" y="190500"/>
                  </a:lnTo>
                  <a:lnTo>
                    <a:pt x="524255" y="190500"/>
                  </a:lnTo>
                  <a:lnTo>
                    <a:pt x="628014" y="284098"/>
                  </a:lnTo>
                  <a:lnTo>
                    <a:pt x="686562" y="190500"/>
                  </a:lnTo>
                  <a:lnTo>
                    <a:pt x="649986" y="190500"/>
                  </a:lnTo>
                  <a:lnTo>
                    <a:pt x="628799" y="149570"/>
                  </a:lnTo>
                  <a:lnTo>
                    <a:pt x="600886" y="112621"/>
                  </a:lnTo>
                  <a:lnTo>
                    <a:pt x="567000" y="80106"/>
                  </a:lnTo>
                  <a:lnTo>
                    <a:pt x="527891" y="52482"/>
                  </a:lnTo>
                  <a:lnTo>
                    <a:pt x="484311" y="30204"/>
                  </a:lnTo>
                  <a:lnTo>
                    <a:pt x="437012" y="13727"/>
                  </a:lnTo>
                  <a:lnTo>
                    <a:pt x="386746" y="3507"/>
                  </a:lnTo>
                  <a:lnTo>
                    <a:pt x="334263" y="0"/>
                  </a:lnTo>
                  <a:close/>
                </a:path>
              </a:pathLst>
            </a:custGeom>
            <a:solidFill>
              <a:srgbClr val="F9D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761736" y="3323209"/>
              <a:ext cx="687070" cy="284480"/>
            </a:xfrm>
            <a:custGeom>
              <a:avLst/>
              <a:gdLst/>
              <a:ahLst/>
              <a:cxnLst/>
              <a:rect l="l" t="t" r="r" b="b"/>
              <a:pathLst>
                <a:path w="687070" h="284479">
                  <a:moveTo>
                    <a:pt x="0" y="284098"/>
                  </a:moveTo>
                  <a:lnTo>
                    <a:pt x="3623" y="242130"/>
                  </a:lnTo>
                  <a:lnTo>
                    <a:pt x="14148" y="202068"/>
                  </a:lnTo>
                  <a:lnTo>
                    <a:pt x="31059" y="164355"/>
                  </a:lnTo>
                  <a:lnTo>
                    <a:pt x="53839" y="129429"/>
                  </a:lnTo>
                  <a:lnTo>
                    <a:pt x="81972" y="97732"/>
                  </a:lnTo>
                  <a:lnTo>
                    <a:pt x="114942" y="69704"/>
                  </a:lnTo>
                  <a:lnTo>
                    <a:pt x="152232" y="45784"/>
                  </a:lnTo>
                  <a:lnTo>
                    <a:pt x="193325" y="26414"/>
                  </a:lnTo>
                  <a:lnTo>
                    <a:pt x="237706" y="12033"/>
                  </a:lnTo>
                  <a:lnTo>
                    <a:pt x="284857" y="3081"/>
                  </a:lnTo>
                  <a:lnTo>
                    <a:pt x="334263" y="0"/>
                  </a:lnTo>
                  <a:lnTo>
                    <a:pt x="386746" y="3507"/>
                  </a:lnTo>
                  <a:lnTo>
                    <a:pt x="437012" y="13727"/>
                  </a:lnTo>
                  <a:lnTo>
                    <a:pt x="484311" y="30204"/>
                  </a:lnTo>
                  <a:lnTo>
                    <a:pt x="527891" y="52482"/>
                  </a:lnTo>
                  <a:lnTo>
                    <a:pt x="567000" y="80106"/>
                  </a:lnTo>
                  <a:lnTo>
                    <a:pt x="600886" y="112621"/>
                  </a:lnTo>
                  <a:lnTo>
                    <a:pt x="628799" y="149570"/>
                  </a:lnTo>
                  <a:lnTo>
                    <a:pt x="649986" y="190500"/>
                  </a:lnTo>
                  <a:lnTo>
                    <a:pt x="686562" y="190500"/>
                  </a:lnTo>
                  <a:lnTo>
                    <a:pt x="628014" y="284098"/>
                  </a:lnTo>
                  <a:lnTo>
                    <a:pt x="524255" y="190500"/>
                  </a:lnTo>
                  <a:lnTo>
                    <a:pt x="558926" y="190500"/>
                  </a:lnTo>
                  <a:lnTo>
                    <a:pt x="530819" y="156118"/>
                  </a:lnTo>
                  <a:lnTo>
                    <a:pt x="495798" y="127785"/>
                  </a:lnTo>
                  <a:lnTo>
                    <a:pt x="455237" y="105846"/>
                  </a:lnTo>
                  <a:lnTo>
                    <a:pt x="410511" y="90646"/>
                  </a:lnTo>
                  <a:lnTo>
                    <a:pt x="362993" y="82530"/>
                  </a:lnTo>
                  <a:lnTo>
                    <a:pt x="314057" y="81843"/>
                  </a:lnTo>
                  <a:lnTo>
                    <a:pt x="265076" y="88931"/>
                  </a:lnTo>
                  <a:lnTo>
                    <a:pt x="217424" y="104139"/>
                  </a:lnTo>
                  <a:lnTo>
                    <a:pt x="171100" y="129000"/>
                  </a:lnTo>
                  <a:lnTo>
                    <a:pt x="133256" y="160773"/>
                  </a:lnTo>
                  <a:lnTo>
                    <a:pt x="104934" y="198112"/>
                  </a:lnTo>
                  <a:lnTo>
                    <a:pt x="87176" y="239670"/>
                  </a:lnTo>
                  <a:lnTo>
                    <a:pt x="81025" y="284098"/>
                  </a:lnTo>
                  <a:lnTo>
                    <a:pt x="0" y="284098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5737605" y="3851147"/>
            <a:ext cx="699135" cy="296545"/>
            <a:chOff x="5737605" y="3851147"/>
            <a:chExt cx="699135" cy="296545"/>
          </a:xfrm>
        </p:grpSpPr>
        <p:sp>
          <p:nvSpPr>
            <p:cNvPr id="18" name="object 18"/>
            <p:cNvSpPr/>
            <p:nvPr/>
          </p:nvSpPr>
          <p:spPr>
            <a:xfrm>
              <a:off x="5743701" y="3857243"/>
              <a:ext cx="687070" cy="284480"/>
            </a:xfrm>
            <a:custGeom>
              <a:avLst/>
              <a:gdLst/>
              <a:ahLst/>
              <a:cxnLst/>
              <a:rect l="l" t="t" r="r" b="b"/>
              <a:pathLst>
                <a:path w="687070" h="284479">
                  <a:moveTo>
                    <a:pt x="686562" y="0"/>
                  </a:moveTo>
                  <a:lnTo>
                    <a:pt x="605536" y="0"/>
                  </a:lnTo>
                  <a:lnTo>
                    <a:pt x="599385" y="44428"/>
                  </a:lnTo>
                  <a:lnTo>
                    <a:pt x="581627" y="85986"/>
                  </a:lnTo>
                  <a:lnTo>
                    <a:pt x="553305" y="123325"/>
                  </a:lnTo>
                  <a:lnTo>
                    <a:pt x="515461" y="155098"/>
                  </a:lnTo>
                  <a:lnTo>
                    <a:pt x="469138" y="179958"/>
                  </a:lnTo>
                  <a:lnTo>
                    <a:pt x="421485" y="195167"/>
                  </a:lnTo>
                  <a:lnTo>
                    <a:pt x="372504" y="202255"/>
                  </a:lnTo>
                  <a:lnTo>
                    <a:pt x="323568" y="201568"/>
                  </a:lnTo>
                  <a:lnTo>
                    <a:pt x="276050" y="193452"/>
                  </a:lnTo>
                  <a:lnTo>
                    <a:pt x="231324" y="178252"/>
                  </a:lnTo>
                  <a:lnTo>
                    <a:pt x="190763" y="156313"/>
                  </a:lnTo>
                  <a:lnTo>
                    <a:pt x="155742" y="127980"/>
                  </a:lnTo>
                  <a:lnTo>
                    <a:pt x="127635" y="93598"/>
                  </a:lnTo>
                  <a:lnTo>
                    <a:pt x="162306" y="93598"/>
                  </a:lnTo>
                  <a:lnTo>
                    <a:pt x="58547" y="0"/>
                  </a:lnTo>
                  <a:lnTo>
                    <a:pt x="0" y="93598"/>
                  </a:lnTo>
                  <a:lnTo>
                    <a:pt x="36575" y="93598"/>
                  </a:lnTo>
                  <a:lnTo>
                    <a:pt x="57762" y="134522"/>
                  </a:lnTo>
                  <a:lnTo>
                    <a:pt x="85675" y="171457"/>
                  </a:lnTo>
                  <a:lnTo>
                    <a:pt x="119561" y="203952"/>
                  </a:lnTo>
                  <a:lnTo>
                    <a:pt x="158670" y="231552"/>
                  </a:lnTo>
                  <a:lnTo>
                    <a:pt x="202250" y="253807"/>
                  </a:lnTo>
                  <a:lnTo>
                    <a:pt x="249549" y="270263"/>
                  </a:lnTo>
                  <a:lnTo>
                    <a:pt x="299815" y="280469"/>
                  </a:lnTo>
                  <a:lnTo>
                    <a:pt x="352298" y="283971"/>
                  </a:lnTo>
                  <a:lnTo>
                    <a:pt x="401704" y="280893"/>
                  </a:lnTo>
                  <a:lnTo>
                    <a:pt x="448855" y="271949"/>
                  </a:lnTo>
                  <a:lnTo>
                    <a:pt x="493236" y="257580"/>
                  </a:lnTo>
                  <a:lnTo>
                    <a:pt x="534329" y="238225"/>
                  </a:lnTo>
                  <a:lnTo>
                    <a:pt x="571619" y="214322"/>
                  </a:lnTo>
                  <a:lnTo>
                    <a:pt x="604589" y="186311"/>
                  </a:lnTo>
                  <a:lnTo>
                    <a:pt x="632722" y="154630"/>
                  </a:lnTo>
                  <a:lnTo>
                    <a:pt x="655502" y="119720"/>
                  </a:lnTo>
                  <a:lnTo>
                    <a:pt x="672413" y="82019"/>
                  </a:lnTo>
                  <a:lnTo>
                    <a:pt x="682938" y="41965"/>
                  </a:lnTo>
                  <a:lnTo>
                    <a:pt x="686562" y="0"/>
                  </a:lnTo>
                  <a:close/>
                </a:path>
              </a:pathLst>
            </a:custGeom>
            <a:solidFill>
              <a:srgbClr val="F9D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743701" y="3857243"/>
              <a:ext cx="687070" cy="284480"/>
            </a:xfrm>
            <a:custGeom>
              <a:avLst/>
              <a:gdLst/>
              <a:ahLst/>
              <a:cxnLst/>
              <a:rect l="l" t="t" r="r" b="b"/>
              <a:pathLst>
                <a:path w="687070" h="284479">
                  <a:moveTo>
                    <a:pt x="686562" y="0"/>
                  </a:moveTo>
                  <a:lnTo>
                    <a:pt x="682938" y="41965"/>
                  </a:lnTo>
                  <a:lnTo>
                    <a:pt x="672413" y="82019"/>
                  </a:lnTo>
                  <a:lnTo>
                    <a:pt x="655502" y="119720"/>
                  </a:lnTo>
                  <a:lnTo>
                    <a:pt x="632722" y="154630"/>
                  </a:lnTo>
                  <a:lnTo>
                    <a:pt x="604589" y="186311"/>
                  </a:lnTo>
                  <a:lnTo>
                    <a:pt x="571619" y="214322"/>
                  </a:lnTo>
                  <a:lnTo>
                    <a:pt x="534329" y="238225"/>
                  </a:lnTo>
                  <a:lnTo>
                    <a:pt x="493236" y="257580"/>
                  </a:lnTo>
                  <a:lnTo>
                    <a:pt x="448855" y="271949"/>
                  </a:lnTo>
                  <a:lnTo>
                    <a:pt x="401704" y="280893"/>
                  </a:lnTo>
                  <a:lnTo>
                    <a:pt x="352298" y="283971"/>
                  </a:lnTo>
                  <a:lnTo>
                    <a:pt x="299815" y="280469"/>
                  </a:lnTo>
                  <a:lnTo>
                    <a:pt x="249549" y="270263"/>
                  </a:lnTo>
                  <a:lnTo>
                    <a:pt x="202250" y="253807"/>
                  </a:lnTo>
                  <a:lnTo>
                    <a:pt x="158670" y="231552"/>
                  </a:lnTo>
                  <a:lnTo>
                    <a:pt x="119561" y="203952"/>
                  </a:lnTo>
                  <a:lnTo>
                    <a:pt x="85675" y="171457"/>
                  </a:lnTo>
                  <a:lnTo>
                    <a:pt x="57762" y="134522"/>
                  </a:lnTo>
                  <a:lnTo>
                    <a:pt x="36575" y="93598"/>
                  </a:lnTo>
                  <a:lnTo>
                    <a:pt x="0" y="93598"/>
                  </a:lnTo>
                  <a:lnTo>
                    <a:pt x="58547" y="0"/>
                  </a:lnTo>
                  <a:lnTo>
                    <a:pt x="162306" y="93598"/>
                  </a:lnTo>
                  <a:lnTo>
                    <a:pt x="127635" y="93598"/>
                  </a:lnTo>
                  <a:lnTo>
                    <a:pt x="155742" y="127980"/>
                  </a:lnTo>
                  <a:lnTo>
                    <a:pt x="190763" y="156313"/>
                  </a:lnTo>
                  <a:lnTo>
                    <a:pt x="231324" y="178252"/>
                  </a:lnTo>
                  <a:lnTo>
                    <a:pt x="276050" y="193452"/>
                  </a:lnTo>
                  <a:lnTo>
                    <a:pt x="323568" y="201568"/>
                  </a:lnTo>
                  <a:lnTo>
                    <a:pt x="372504" y="202255"/>
                  </a:lnTo>
                  <a:lnTo>
                    <a:pt x="421485" y="195167"/>
                  </a:lnTo>
                  <a:lnTo>
                    <a:pt x="469138" y="179958"/>
                  </a:lnTo>
                  <a:lnTo>
                    <a:pt x="515461" y="155098"/>
                  </a:lnTo>
                  <a:lnTo>
                    <a:pt x="553305" y="123325"/>
                  </a:lnTo>
                  <a:lnTo>
                    <a:pt x="581627" y="85986"/>
                  </a:lnTo>
                  <a:lnTo>
                    <a:pt x="599385" y="44428"/>
                  </a:lnTo>
                  <a:lnTo>
                    <a:pt x="605536" y="0"/>
                  </a:lnTo>
                  <a:lnTo>
                    <a:pt x="686562" y="0"/>
                  </a:lnTo>
                  <a:close/>
                </a:path>
              </a:pathLst>
            </a:custGeom>
            <a:ln w="1219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Agile</a:t>
            </a:r>
            <a:r>
              <a:rPr spc="-60" dirty="0"/>
              <a:t> </a:t>
            </a:r>
            <a:r>
              <a:rPr dirty="0"/>
              <a:t>Manifesto</a:t>
            </a:r>
            <a:r>
              <a:rPr spc="-40" dirty="0"/>
              <a:t> </a:t>
            </a:r>
            <a:r>
              <a:rPr spc="-30" dirty="0"/>
              <a:t>Values</a:t>
            </a:r>
          </a:p>
        </p:txBody>
      </p:sp>
      <p:sp>
        <p:nvSpPr>
          <p:cNvPr id="21" name="object 21"/>
          <p:cNvSpPr/>
          <p:nvPr/>
        </p:nvSpPr>
        <p:spPr>
          <a:xfrm>
            <a:off x="4831079" y="2450592"/>
            <a:ext cx="730250" cy="730250"/>
          </a:xfrm>
          <a:custGeom>
            <a:avLst/>
            <a:gdLst/>
            <a:ahLst/>
            <a:cxnLst/>
            <a:rect l="l" t="t" r="r" b="b"/>
            <a:pathLst>
              <a:path w="730250" h="730250">
                <a:moveTo>
                  <a:pt x="31623" y="185928"/>
                </a:moveTo>
                <a:lnTo>
                  <a:pt x="28896" y="199943"/>
                </a:lnTo>
                <a:lnTo>
                  <a:pt x="21716" y="216614"/>
                </a:lnTo>
                <a:lnTo>
                  <a:pt x="11584" y="233308"/>
                </a:lnTo>
                <a:lnTo>
                  <a:pt x="0" y="247396"/>
                </a:lnTo>
                <a:lnTo>
                  <a:pt x="32049" y="271258"/>
                </a:lnTo>
                <a:lnTo>
                  <a:pt x="56372" y="296465"/>
                </a:lnTo>
                <a:lnTo>
                  <a:pt x="71812" y="324316"/>
                </a:lnTo>
                <a:lnTo>
                  <a:pt x="77216" y="356108"/>
                </a:lnTo>
                <a:lnTo>
                  <a:pt x="71812" y="391140"/>
                </a:lnTo>
                <a:lnTo>
                  <a:pt x="56372" y="424529"/>
                </a:lnTo>
                <a:lnTo>
                  <a:pt x="32049" y="455298"/>
                </a:lnTo>
                <a:lnTo>
                  <a:pt x="0" y="482473"/>
                </a:lnTo>
                <a:lnTo>
                  <a:pt x="11584" y="495736"/>
                </a:lnTo>
                <a:lnTo>
                  <a:pt x="21717" y="512476"/>
                </a:lnTo>
                <a:lnTo>
                  <a:pt x="28896" y="529550"/>
                </a:lnTo>
                <a:lnTo>
                  <a:pt x="31623" y="543813"/>
                </a:lnTo>
                <a:lnTo>
                  <a:pt x="66125" y="544308"/>
                </a:lnTo>
                <a:lnTo>
                  <a:pt x="130510" y="557154"/>
                </a:lnTo>
                <a:lnTo>
                  <a:pt x="176579" y="600733"/>
                </a:lnTo>
                <a:lnTo>
                  <a:pt x="193855" y="663948"/>
                </a:lnTo>
                <a:lnTo>
                  <a:pt x="187706" y="698246"/>
                </a:lnTo>
                <a:lnTo>
                  <a:pt x="201967" y="707596"/>
                </a:lnTo>
                <a:lnTo>
                  <a:pt x="220360" y="713994"/>
                </a:lnTo>
                <a:lnTo>
                  <a:pt x="241730" y="720391"/>
                </a:lnTo>
                <a:lnTo>
                  <a:pt x="264922" y="729742"/>
                </a:lnTo>
                <a:lnTo>
                  <a:pt x="282140" y="697692"/>
                </a:lnTo>
                <a:lnTo>
                  <a:pt x="308086" y="673369"/>
                </a:lnTo>
                <a:lnTo>
                  <a:pt x="339627" y="657929"/>
                </a:lnTo>
                <a:lnTo>
                  <a:pt x="373634" y="652526"/>
                </a:lnTo>
                <a:lnTo>
                  <a:pt x="554860" y="652526"/>
                </a:lnTo>
                <a:lnTo>
                  <a:pt x="557609" y="630840"/>
                </a:lnTo>
                <a:lnTo>
                  <a:pt x="591185" y="575437"/>
                </a:lnTo>
                <a:lnTo>
                  <a:pt x="640953" y="541861"/>
                </a:lnTo>
                <a:lnTo>
                  <a:pt x="673820" y="537664"/>
                </a:lnTo>
                <a:lnTo>
                  <a:pt x="716404" y="537664"/>
                </a:lnTo>
                <a:lnTo>
                  <a:pt x="717954" y="522577"/>
                </a:lnTo>
                <a:lnTo>
                  <a:pt x="720686" y="512191"/>
                </a:lnTo>
                <a:lnTo>
                  <a:pt x="373634" y="512191"/>
                </a:lnTo>
                <a:lnTo>
                  <a:pt x="321888" y="504882"/>
                </a:lnTo>
                <a:lnTo>
                  <a:pt x="279158" y="484023"/>
                </a:lnTo>
                <a:lnTo>
                  <a:pt x="246870" y="451209"/>
                </a:lnTo>
                <a:lnTo>
                  <a:pt x="226452" y="408038"/>
                </a:lnTo>
                <a:lnTo>
                  <a:pt x="219329" y="356108"/>
                </a:lnTo>
                <a:lnTo>
                  <a:pt x="226452" y="310396"/>
                </a:lnTo>
                <a:lnTo>
                  <a:pt x="246870" y="268390"/>
                </a:lnTo>
                <a:lnTo>
                  <a:pt x="279158" y="233797"/>
                </a:lnTo>
                <a:lnTo>
                  <a:pt x="321888" y="210324"/>
                </a:lnTo>
                <a:lnTo>
                  <a:pt x="373634" y="201675"/>
                </a:lnTo>
                <a:lnTo>
                  <a:pt x="718453" y="201675"/>
                </a:lnTo>
                <a:lnTo>
                  <a:pt x="717954" y="199943"/>
                </a:lnTo>
                <a:lnTo>
                  <a:pt x="716346" y="189616"/>
                </a:lnTo>
                <a:lnTo>
                  <a:pt x="66125" y="189616"/>
                </a:lnTo>
                <a:lnTo>
                  <a:pt x="31623" y="185928"/>
                </a:lnTo>
                <a:close/>
              </a:path>
              <a:path w="730250" h="730250">
                <a:moveTo>
                  <a:pt x="554860" y="652526"/>
                </a:moveTo>
                <a:lnTo>
                  <a:pt x="373634" y="652526"/>
                </a:lnTo>
                <a:lnTo>
                  <a:pt x="408392" y="657929"/>
                </a:lnTo>
                <a:lnTo>
                  <a:pt x="439864" y="673369"/>
                </a:lnTo>
                <a:lnTo>
                  <a:pt x="465431" y="697692"/>
                </a:lnTo>
                <a:lnTo>
                  <a:pt x="482473" y="729742"/>
                </a:lnTo>
                <a:lnTo>
                  <a:pt x="505590" y="720391"/>
                </a:lnTo>
                <a:lnTo>
                  <a:pt x="526923" y="713994"/>
                </a:lnTo>
                <a:lnTo>
                  <a:pt x="545302" y="707596"/>
                </a:lnTo>
                <a:lnTo>
                  <a:pt x="559562" y="698246"/>
                </a:lnTo>
                <a:lnTo>
                  <a:pt x="553412" y="663948"/>
                </a:lnTo>
                <a:lnTo>
                  <a:pt x="554860" y="652526"/>
                </a:lnTo>
                <a:close/>
              </a:path>
              <a:path w="730250" h="730250">
                <a:moveTo>
                  <a:pt x="716404" y="537664"/>
                </a:moveTo>
                <a:lnTo>
                  <a:pt x="673820" y="537664"/>
                </a:lnTo>
                <a:lnTo>
                  <a:pt x="715772" y="543813"/>
                </a:lnTo>
                <a:lnTo>
                  <a:pt x="716404" y="537664"/>
                </a:lnTo>
                <a:close/>
              </a:path>
              <a:path w="730250" h="730250">
                <a:moveTo>
                  <a:pt x="718453" y="201675"/>
                </a:moveTo>
                <a:lnTo>
                  <a:pt x="373634" y="201675"/>
                </a:lnTo>
                <a:lnTo>
                  <a:pt x="425393" y="210324"/>
                </a:lnTo>
                <a:lnTo>
                  <a:pt x="468154" y="233797"/>
                </a:lnTo>
                <a:lnTo>
                  <a:pt x="500479" y="268390"/>
                </a:lnTo>
                <a:lnTo>
                  <a:pt x="520929" y="310396"/>
                </a:lnTo>
                <a:lnTo>
                  <a:pt x="528066" y="356108"/>
                </a:lnTo>
                <a:lnTo>
                  <a:pt x="520929" y="408038"/>
                </a:lnTo>
                <a:lnTo>
                  <a:pt x="500479" y="451209"/>
                </a:lnTo>
                <a:lnTo>
                  <a:pt x="468154" y="484023"/>
                </a:lnTo>
                <a:lnTo>
                  <a:pt x="425393" y="504882"/>
                </a:lnTo>
                <a:lnTo>
                  <a:pt x="373634" y="512191"/>
                </a:lnTo>
                <a:lnTo>
                  <a:pt x="720686" y="512191"/>
                </a:lnTo>
                <a:lnTo>
                  <a:pt x="727559" y="486056"/>
                </a:lnTo>
                <a:lnTo>
                  <a:pt x="729742" y="464820"/>
                </a:lnTo>
                <a:lnTo>
                  <a:pt x="707566" y="447851"/>
                </a:lnTo>
                <a:lnTo>
                  <a:pt x="687879" y="422322"/>
                </a:lnTo>
                <a:lnTo>
                  <a:pt x="673788" y="390864"/>
                </a:lnTo>
                <a:lnTo>
                  <a:pt x="668401" y="356108"/>
                </a:lnTo>
                <a:lnTo>
                  <a:pt x="673788" y="324316"/>
                </a:lnTo>
                <a:lnTo>
                  <a:pt x="687879" y="296465"/>
                </a:lnTo>
                <a:lnTo>
                  <a:pt x="707566" y="271258"/>
                </a:lnTo>
                <a:lnTo>
                  <a:pt x="729742" y="247396"/>
                </a:lnTo>
                <a:lnTo>
                  <a:pt x="727559" y="233308"/>
                </a:lnTo>
                <a:lnTo>
                  <a:pt x="718453" y="201675"/>
                </a:lnTo>
                <a:close/>
              </a:path>
              <a:path w="730250" h="730250">
                <a:moveTo>
                  <a:pt x="264922" y="0"/>
                </a:moveTo>
                <a:lnTo>
                  <a:pt x="241730" y="2680"/>
                </a:lnTo>
                <a:lnTo>
                  <a:pt x="220360" y="9636"/>
                </a:lnTo>
                <a:lnTo>
                  <a:pt x="201967" y="19234"/>
                </a:lnTo>
                <a:lnTo>
                  <a:pt x="187706" y="29845"/>
                </a:lnTo>
                <a:lnTo>
                  <a:pt x="193855" y="62618"/>
                </a:lnTo>
                <a:lnTo>
                  <a:pt x="189658" y="90773"/>
                </a:lnTo>
                <a:lnTo>
                  <a:pt x="156083" y="138557"/>
                </a:lnTo>
                <a:lnTo>
                  <a:pt x="99806" y="180006"/>
                </a:lnTo>
                <a:lnTo>
                  <a:pt x="66125" y="189616"/>
                </a:lnTo>
                <a:lnTo>
                  <a:pt x="673820" y="189616"/>
                </a:lnTo>
                <a:lnTo>
                  <a:pt x="614348" y="161514"/>
                </a:lnTo>
                <a:lnTo>
                  <a:pt x="570688" y="115641"/>
                </a:lnTo>
                <a:lnTo>
                  <a:pt x="553412" y="62618"/>
                </a:lnTo>
                <a:lnTo>
                  <a:pt x="553652" y="61341"/>
                </a:lnTo>
                <a:lnTo>
                  <a:pt x="373634" y="61341"/>
                </a:lnTo>
                <a:lnTo>
                  <a:pt x="339627" y="55953"/>
                </a:lnTo>
                <a:lnTo>
                  <a:pt x="308086" y="41862"/>
                </a:lnTo>
                <a:lnTo>
                  <a:pt x="282140" y="22175"/>
                </a:lnTo>
                <a:lnTo>
                  <a:pt x="264922" y="0"/>
                </a:lnTo>
                <a:close/>
              </a:path>
              <a:path w="730250" h="730250">
                <a:moveTo>
                  <a:pt x="715772" y="185928"/>
                </a:moveTo>
                <a:lnTo>
                  <a:pt x="673820" y="189616"/>
                </a:lnTo>
                <a:lnTo>
                  <a:pt x="716346" y="189616"/>
                </a:lnTo>
                <a:lnTo>
                  <a:pt x="715772" y="185928"/>
                </a:lnTo>
                <a:close/>
              </a:path>
              <a:path w="730250" h="730250">
                <a:moveTo>
                  <a:pt x="482473" y="0"/>
                </a:moveTo>
                <a:lnTo>
                  <a:pt x="465431" y="22175"/>
                </a:lnTo>
                <a:lnTo>
                  <a:pt x="439864" y="41862"/>
                </a:lnTo>
                <a:lnTo>
                  <a:pt x="408392" y="55953"/>
                </a:lnTo>
                <a:lnTo>
                  <a:pt x="373634" y="61341"/>
                </a:lnTo>
                <a:lnTo>
                  <a:pt x="553652" y="61341"/>
                </a:lnTo>
                <a:lnTo>
                  <a:pt x="559562" y="29845"/>
                </a:lnTo>
                <a:lnTo>
                  <a:pt x="545302" y="19234"/>
                </a:lnTo>
                <a:lnTo>
                  <a:pt x="526923" y="9636"/>
                </a:lnTo>
                <a:lnTo>
                  <a:pt x="505590" y="2680"/>
                </a:lnTo>
                <a:lnTo>
                  <a:pt x="4824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831079" y="4401311"/>
            <a:ext cx="748665" cy="735965"/>
          </a:xfrm>
          <a:custGeom>
            <a:avLst/>
            <a:gdLst/>
            <a:ahLst/>
            <a:cxnLst/>
            <a:rect l="l" t="t" r="r" b="b"/>
            <a:pathLst>
              <a:path w="748664" h="735964">
                <a:moveTo>
                  <a:pt x="532384" y="533654"/>
                </a:moveTo>
                <a:lnTo>
                  <a:pt x="517779" y="533654"/>
                </a:lnTo>
                <a:lnTo>
                  <a:pt x="469792" y="556852"/>
                </a:lnTo>
                <a:lnTo>
                  <a:pt x="426240" y="582713"/>
                </a:lnTo>
                <a:lnTo>
                  <a:pt x="386667" y="611743"/>
                </a:lnTo>
                <a:lnTo>
                  <a:pt x="350618" y="644445"/>
                </a:lnTo>
                <a:lnTo>
                  <a:pt x="317639" y="681323"/>
                </a:lnTo>
                <a:lnTo>
                  <a:pt x="287274" y="722883"/>
                </a:lnTo>
                <a:lnTo>
                  <a:pt x="309155" y="730446"/>
                </a:lnTo>
                <a:lnTo>
                  <a:pt x="330882" y="734329"/>
                </a:lnTo>
                <a:lnTo>
                  <a:pt x="352299" y="735760"/>
                </a:lnTo>
                <a:lnTo>
                  <a:pt x="373253" y="735964"/>
                </a:lnTo>
                <a:lnTo>
                  <a:pt x="414547" y="733692"/>
                </a:lnTo>
                <a:lnTo>
                  <a:pt x="452818" y="727598"/>
                </a:lnTo>
                <a:lnTo>
                  <a:pt x="491089" y="718766"/>
                </a:lnTo>
                <a:lnTo>
                  <a:pt x="532384" y="708279"/>
                </a:lnTo>
                <a:lnTo>
                  <a:pt x="534666" y="675481"/>
                </a:lnTo>
                <a:lnTo>
                  <a:pt x="539686" y="644207"/>
                </a:lnTo>
                <a:lnTo>
                  <a:pt x="544706" y="615981"/>
                </a:lnTo>
                <a:lnTo>
                  <a:pt x="546989" y="592327"/>
                </a:lnTo>
                <a:lnTo>
                  <a:pt x="546760" y="581352"/>
                </a:lnTo>
                <a:lnTo>
                  <a:pt x="545163" y="570341"/>
                </a:lnTo>
                <a:lnTo>
                  <a:pt x="540827" y="559306"/>
                </a:lnTo>
                <a:lnTo>
                  <a:pt x="532384" y="548258"/>
                </a:lnTo>
                <a:lnTo>
                  <a:pt x="532384" y="533654"/>
                </a:lnTo>
                <a:close/>
              </a:path>
              <a:path w="748664" h="735964">
                <a:moveTo>
                  <a:pt x="173609" y="390017"/>
                </a:moveTo>
                <a:lnTo>
                  <a:pt x="150006" y="433201"/>
                </a:lnTo>
                <a:lnTo>
                  <a:pt x="132523" y="477110"/>
                </a:lnTo>
                <a:lnTo>
                  <a:pt x="119540" y="522440"/>
                </a:lnTo>
                <a:lnTo>
                  <a:pt x="109434" y="569885"/>
                </a:lnTo>
                <a:lnTo>
                  <a:pt x="100584" y="620140"/>
                </a:lnTo>
                <a:lnTo>
                  <a:pt x="133207" y="644217"/>
                </a:lnTo>
                <a:lnTo>
                  <a:pt x="165544" y="669686"/>
                </a:lnTo>
                <a:lnTo>
                  <a:pt x="197881" y="692417"/>
                </a:lnTo>
                <a:lnTo>
                  <a:pt x="230505" y="708279"/>
                </a:lnTo>
                <a:lnTo>
                  <a:pt x="256580" y="670730"/>
                </a:lnTo>
                <a:lnTo>
                  <a:pt x="285979" y="634125"/>
                </a:lnTo>
                <a:lnTo>
                  <a:pt x="318449" y="599207"/>
                </a:lnTo>
                <a:lnTo>
                  <a:pt x="353735" y="566717"/>
                </a:lnTo>
                <a:lnTo>
                  <a:pt x="391585" y="537397"/>
                </a:lnTo>
                <a:lnTo>
                  <a:pt x="431746" y="511989"/>
                </a:lnTo>
                <a:lnTo>
                  <a:pt x="473964" y="491236"/>
                </a:lnTo>
                <a:lnTo>
                  <a:pt x="422431" y="479282"/>
                </a:lnTo>
                <a:lnTo>
                  <a:pt x="371624" y="461934"/>
                </a:lnTo>
                <a:lnTo>
                  <a:pt x="322237" y="440441"/>
                </a:lnTo>
                <a:lnTo>
                  <a:pt x="274966" y="416051"/>
                </a:lnTo>
                <a:lnTo>
                  <a:pt x="255663" y="404749"/>
                </a:lnTo>
                <a:lnTo>
                  <a:pt x="173609" y="404749"/>
                </a:lnTo>
                <a:lnTo>
                  <a:pt x="173609" y="390017"/>
                </a:lnTo>
                <a:close/>
              </a:path>
              <a:path w="748664" h="735964">
                <a:moveTo>
                  <a:pt x="718947" y="476504"/>
                </a:moveTo>
                <a:lnTo>
                  <a:pt x="697993" y="485020"/>
                </a:lnTo>
                <a:lnTo>
                  <a:pt x="676576" y="489394"/>
                </a:lnTo>
                <a:lnTo>
                  <a:pt x="654849" y="491005"/>
                </a:lnTo>
                <a:lnTo>
                  <a:pt x="632968" y="491236"/>
                </a:lnTo>
                <a:lnTo>
                  <a:pt x="630229" y="510240"/>
                </a:lnTo>
                <a:lnTo>
                  <a:pt x="622014" y="523446"/>
                </a:lnTo>
                <a:lnTo>
                  <a:pt x="608322" y="531151"/>
                </a:lnTo>
                <a:lnTo>
                  <a:pt x="589153" y="533654"/>
                </a:lnTo>
                <a:lnTo>
                  <a:pt x="589153" y="664210"/>
                </a:lnTo>
                <a:lnTo>
                  <a:pt x="623682" y="634654"/>
                </a:lnTo>
                <a:lnTo>
                  <a:pt x="655871" y="599765"/>
                </a:lnTo>
                <a:lnTo>
                  <a:pt x="683775" y="560882"/>
                </a:lnTo>
                <a:lnTo>
                  <a:pt x="705448" y="519348"/>
                </a:lnTo>
                <a:lnTo>
                  <a:pt x="718947" y="476504"/>
                </a:lnTo>
                <a:close/>
              </a:path>
              <a:path w="748664" h="735964">
                <a:moveTo>
                  <a:pt x="42164" y="202311"/>
                </a:moveTo>
                <a:lnTo>
                  <a:pt x="23949" y="237611"/>
                </a:lnTo>
                <a:lnTo>
                  <a:pt x="10747" y="276590"/>
                </a:lnTo>
                <a:lnTo>
                  <a:pt x="2712" y="318021"/>
                </a:lnTo>
                <a:lnTo>
                  <a:pt x="0" y="360680"/>
                </a:lnTo>
                <a:lnTo>
                  <a:pt x="2940" y="414992"/>
                </a:lnTo>
                <a:lnTo>
                  <a:pt x="12573" y="466089"/>
                </a:lnTo>
                <a:lnTo>
                  <a:pt x="30110" y="511377"/>
                </a:lnTo>
                <a:lnTo>
                  <a:pt x="56769" y="548258"/>
                </a:lnTo>
                <a:lnTo>
                  <a:pt x="68183" y="503144"/>
                </a:lnTo>
                <a:lnTo>
                  <a:pt x="81121" y="455088"/>
                </a:lnTo>
                <a:lnTo>
                  <a:pt x="96488" y="406723"/>
                </a:lnTo>
                <a:lnTo>
                  <a:pt x="115189" y="360680"/>
                </a:lnTo>
                <a:lnTo>
                  <a:pt x="112906" y="356106"/>
                </a:lnTo>
                <a:lnTo>
                  <a:pt x="107886" y="344947"/>
                </a:lnTo>
                <a:lnTo>
                  <a:pt x="102866" y="331051"/>
                </a:lnTo>
                <a:lnTo>
                  <a:pt x="100584" y="318262"/>
                </a:lnTo>
                <a:lnTo>
                  <a:pt x="100812" y="309514"/>
                </a:lnTo>
                <a:lnTo>
                  <a:pt x="102409" y="303530"/>
                </a:lnTo>
                <a:lnTo>
                  <a:pt x="106745" y="297545"/>
                </a:lnTo>
                <a:lnTo>
                  <a:pt x="115189" y="288798"/>
                </a:lnTo>
                <a:lnTo>
                  <a:pt x="94206" y="267515"/>
                </a:lnTo>
                <a:lnTo>
                  <a:pt x="73818" y="245602"/>
                </a:lnTo>
                <a:lnTo>
                  <a:pt x="55860" y="223664"/>
                </a:lnTo>
                <a:lnTo>
                  <a:pt x="42164" y="202311"/>
                </a:lnTo>
                <a:close/>
              </a:path>
              <a:path w="748664" h="735964">
                <a:moveTo>
                  <a:pt x="331089" y="202311"/>
                </a:moveTo>
                <a:lnTo>
                  <a:pt x="309207" y="221364"/>
                </a:lnTo>
                <a:lnTo>
                  <a:pt x="287480" y="238252"/>
                </a:lnTo>
                <a:lnTo>
                  <a:pt x="266063" y="255139"/>
                </a:lnTo>
                <a:lnTo>
                  <a:pt x="245110" y="274193"/>
                </a:lnTo>
                <a:lnTo>
                  <a:pt x="253553" y="285168"/>
                </a:lnTo>
                <a:lnTo>
                  <a:pt x="257889" y="296179"/>
                </a:lnTo>
                <a:lnTo>
                  <a:pt x="259486" y="307214"/>
                </a:lnTo>
                <a:lnTo>
                  <a:pt x="259710" y="318021"/>
                </a:lnTo>
                <a:lnTo>
                  <a:pt x="259715" y="347599"/>
                </a:lnTo>
                <a:lnTo>
                  <a:pt x="302657" y="371467"/>
                </a:lnTo>
                <a:lnTo>
                  <a:pt x="346306" y="392124"/>
                </a:lnTo>
                <a:lnTo>
                  <a:pt x="391370" y="409494"/>
                </a:lnTo>
                <a:lnTo>
                  <a:pt x="438555" y="423506"/>
                </a:lnTo>
                <a:lnTo>
                  <a:pt x="488569" y="434086"/>
                </a:lnTo>
                <a:lnTo>
                  <a:pt x="503189" y="419354"/>
                </a:lnTo>
                <a:lnTo>
                  <a:pt x="517779" y="404749"/>
                </a:lnTo>
                <a:lnTo>
                  <a:pt x="493599" y="353105"/>
                </a:lnTo>
                <a:lnTo>
                  <a:pt x="465597" y="305165"/>
                </a:lnTo>
                <a:lnTo>
                  <a:pt x="434857" y="259677"/>
                </a:lnTo>
                <a:lnTo>
                  <a:pt x="402463" y="215392"/>
                </a:lnTo>
                <a:lnTo>
                  <a:pt x="373253" y="215392"/>
                </a:lnTo>
                <a:lnTo>
                  <a:pt x="362557" y="215187"/>
                </a:lnTo>
                <a:lnTo>
                  <a:pt x="352171" y="213756"/>
                </a:lnTo>
                <a:lnTo>
                  <a:pt x="341784" y="209873"/>
                </a:lnTo>
                <a:lnTo>
                  <a:pt x="331089" y="202311"/>
                </a:lnTo>
                <a:close/>
              </a:path>
              <a:path w="748664" h="735964">
                <a:moveTo>
                  <a:pt x="618363" y="86487"/>
                </a:moveTo>
                <a:lnTo>
                  <a:pt x="446278" y="128905"/>
                </a:lnTo>
                <a:lnTo>
                  <a:pt x="459359" y="143637"/>
                </a:lnTo>
                <a:lnTo>
                  <a:pt x="457315" y="152310"/>
                </a:lnTo>
                <a:lnTo>
                  <a:pt x="448321" y="164228"/>
                </a:lnTo>
                <a:lnTo>
                  <a:pt x="446278" y="172974"/>
                </a:lnTo>
                <a:lnTo>
                  <a:pt x="477314" y="209189"/>
                </a:lnTo>
                <a:lnTo>
                  <a:pt x="503035" y="249153"/>
                </a:lnTo>
                <a:lnTo>
                  <a:pt x="524770" y="292714"/>
                </a:lnTo>
                <a:lnTo>
                  <a:pt x="543846" y="339719"/>
                </a:lnTo>
                <a:lnTo>
                  <a:pt x="561594" y="390017"/>
                </a:lnTo>
                <a:lnTo>
                  <a:pt x="582318" y="392777"/>
                </a:lnTo>
                <a:lnTo>
                  <a:pt x="602138" y="401050"/>
                </a:lnTo>
                <a:lnTo>
                  <a:pt x="619529" y="414823"/>
                </a:lnTo>
                <a:lnTo>
                  <a:pt x="632968" y="434086"/>
                </a:lnTo>
                <a:lnTo>
                  <a:pt x="663061" y="433855"/>
                </a:lnTo>
                <a:lnTo>
                  <a:pt x="711674" y="427870"/>
                </a:lnTo>
                <a:lnTo>
                  <a:pt x="746331" y="390017"/>
                </a:lnTo>
                <a:lnTo>
                  <a:pt x="748157" y="360680"/>
                </a:lnTo>
                <a:lnTo>
                  <a:pt x="743613" y="310780"/>
                </a:lnTo>
                <a:lnTo>
                  <a:pt x="730734" y="261286"/>
                </a:lnTo>
                <a:lnTo>
                  <a:pt x="710644" y="213153"/>
                </a:lnTo>
                <a:lnTo>
                  <a:pt x="684468" y="167338"/>
                </a:lnTo>
                <a:lnTo>
                  <a:pt x="653333" y="124798"/>
                </a:lnTo>
                <a:lnTo>
                  <a:pt x="618363" y="86487"/>
                </a:lnTo>
                <a:close/>
              </a:path>
              <a:path w="748664" h="735964">
                <a:moveTo>
                  <a:pt x="230505" y="390017"/>
                </a:moveTo>
                <a:lnTo>
                  <a:pt x="219551" y="392318"/>
                </a:lnTo>
                <a:lnTo>
                  <a:pt x="197643" y="402447"/>
                </a:lnTo>
                <a:lnTo>
                  <a:pt x="186690" y="404749"/>
                </a:lnTo>
                <a:lnTo>
                  <a:pt x="255663" y="404749"/>
                </a:lnTo>
                <a:lnTo>
                  <a:pt x="230505" y="390017"/>
                </a:lnTo>
                <a:close/>
              </a:path>
              <a:path w="748664" h="735964">
                <a:moveTo>
                  <a:pt x="173609" y="42418"/>
                </a:moveTo>
                <a:lnTo>
                  <a:pt x="149419" y="64644"/>
                </a:lnTo>
                <a:lnTo>
                  <a:pt x="122491" y="88122"/>
                </a:lnTo>
                <a:lnTo>
                  <a:pt x="95563" y="114051"/>
                </a:lnTo>
                <a:lnTo>
                  <a:pt x="71374" y="143637"/>
                </a:lnTo>
                <a:lnTo>
                  <a:pt x="107886" y="199913"/>
                </a:lnTo>
                <a:lnTo>
                  <a:pt x="124773" y="223450"/>
                </a:lnTo>
                <a:lnTo>
                  <a:pt x="144399" y="246380"/>
                </a:lnTo>
                <a:lnTo>
                  <a:pt x="201295" y="246380"/>
                </a:lnTo>
                <a:lnTo>
                  <a:pt x="223419" y="223664"/>
                </a:lnTo>
                <a:lnTo>
                  <a:pt x="246729" y="201739"/>
                </a:lnTo>
                <a:lnTo>
                  <a:pt x="272482" y="180086"/>
                </a:lnTo>
                <a:lnTo>
                  <a:pt x="301879" y="158242"/>
                </a:lnTo>
                <a:lnTo>
                  <a:pt x="301879" y="114173"/>
                </a:lnTo>
                <a:lnTo>
                  <a:pt x="269996" y="95406"/>
                </a:lnTo>
                <a:lnTo>
                  <a:pt x="205563" y="62112"/>
                </a:lnTo>
                <a:lnTo>
                  <a:pt x="173609" y="42418"/>
                </a:lnTo>
                <a:close/>
              </a:path>
              <a:path w="748664" h="735964">
                <a:moveTo>
                  <a:pt x="503934" y="57150"/>
                </a:moveTo>
                <a:lnTo>
                  <a:pt x="373253" y="57150"/>
                </a:lnTo>
                <a:lnTo>
                  <a:pt x="386488" y="59662"/>
                </a:lnTo>
                <a:lnTo>
                  <a:pt x="402463" y="66293"/>
                </a:lnTo>
                <a:lnTo>
                  <a:pt x="418437" y="75688"/>
                </a:lnTo>
                <a:lnTo>
                  <a:pt x="431673" y="86487"/>
                </a:lnTo>
                <a:lnTo>
                  <a:pt x="463653" y="69296"/>
                </a:lnTo>
                <a:lnTo>
                  <a:pt x="496062" y="58975"/>
                </a:lnTo>
                <a:lnTo>
                  <a:pt x="503934" y="57150"/>
                </a:lnTo>
                <a:close/>
              </a:path>
              <a:path w="748664" h="735964">
                <a:moveTo>
                  <a:pt x="373253" y="0"/>
                </a:moveTo>
                <a:lnTo>
                  <a:pt x="341372" y="204"/>
                </a:lnTo>
                <a:lnTo>
                  <a:pt x="309181" y="1635"/>
                </a:lnTo>
                <a:lnTo>
                  <a:pt x="276990" y="5518"/>
                </a:lnTo>
                <a:lnTo>
                  <a:pt x="245110" y="13081"/>
                </a:lnTo>
                <a:lnTo>
                  <a:pt x="266063" y="26356"/>
                </a:lnTo>
                <a:lnTo>
                  <a:pt x="287480" y="42418"/>
                </a:lnTo>
                <a:lnTo>
                  <a:pt x="309207" y="58479"/>
                </a:lnTo>
                <a:lnTo>
                  <a:pt x="331089" y="71755"/>
                </a:lnTo>
                <a:lnTo>
                  <a:pt x="341784" y="69472"/>
                </a:lnTo>
                <a:lnTo>
                  <a:pt x="362557" y="59432"/>
                </a:lnTo>
                <a:lnTo>
                  <a:pt x="373253" y="57150"/>
                </a:lnTo>
                <a:lnTo>
                  <a:pt x="503934" y="57150"/>
                </a:lnTo>
                <a:lnTo>
                  <a:pt x="528756" y="51393"/>
                </a:lnTo>
                <a:lnTo>
                  <a:pt x="561594" y="42418"/>
                </a:lnTo>
                <a:lnTo>
                  <a:pt x="517788" y="23413"/>
                </a:lnTo>
                <a:lnTo>
                  <a:pt x="472900" y="10207"/>
                </a:lnTo>
                <a:lnTo>
                  <a:pt x="425273" y="2502"/>
                </a:lnTo>
                <a:lnTo>
                  <a:pt x="3732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746944" y="2479039"/>
            <a:ext cx="674370" cy="690880"/>
          </a:xfrm>
          <a:custGeom>
            <a:avLst/>
            <a:gdLst/>
            <a:ahLst/>
            <a:cxnLst/>
            <a:rect l="l" t="t" r="r" b="b"/>
            <a:pathLst>
              <a:path w="674370" h="690880">
                <a:moveTo>
                  <a:pt x="424836" y="462407"/>
                </a:moveTo>
                <a:lnTo>
                  <a:pt x="127946" y="462407"/>
                </a:lnTo>
                <a:lnTo>
                  <a:pt x="227387" y="560577"/>
                </a:lnTo>
                <a:lnTo>
                  <a:pt x="224728" y="569676"/>
                </a:lnTo>
                <a:lnTo>
                  <a:pt x="217926" y="591835"/>
                </a:lnTo>
                <a:lnTo>
                  <a:pt x="208742" y="619353"/>
                </a:lnTo>
                <a:lnTo>
                  <a:pt x="198939" y="644525"/>
                </a:lnTo>
                <a:lnTo>
                  <a:pt x="193436" y="665212"/>
                </a:lnTo>
                <a:lnTo>
                  <a:pt x="197209" y="681910"/>
                </a:lnTo>
                <a:lnTo>
                  <a:pt x="208958" y="690584"/>
                </a:lnTo>
                <a:lnTo>
                  <a:pt x="227387" y="687197"/>
                </a:lnTo>
                <a:lnTo>
                  <a:pt x="338298" y="637385"/>
                </a:lnTo>
                <a:lnTo>
                  <a:pt x="376129" y="618246"/>
                </a:lnTo>
                <a:lnTo>
                  <a:pt x="420799" y="574997"/>
                </a:lnTo>
                <a:lnTo>
                  <a:pt x="429822" y="503114"/>
                </a:lnTo>
                <a:lnTo>
                  <a:pt x="424836" y="462407"/>
                </a:lnTo>
                <a:close/>
              </a:path>
              <a:path w="674370" h="690880">
                <a:moveTo>
                  <a:pt x="144287" y="245496"/>
                </a:moveTo>
                <a:lnTo>
                  <a:pt x="90338" y="271192"/>
                </a:lnTo>
                <a:lnTo>
                  <a:pt x="52081" y="336678"/>
                </a:lnTo>
                <a:lnTo>
                  <a:pt x="30663" y="386289"/>
                </a:lnTo>
                <a:lnTo>
                  <a:pt x="3359" y="448183"/>
                </a:lnTo>
                <a:lnTo>
                  <a:pt x="0" y="472852"/>
                </a:lnTo>
                <a:lnTo>
                  <a:pt x="8487" y="485521"/>
                </a:lnTo>
                <a:lnTo>
                  <a:pt x="24665" y="490188"/>
                </a:lnTo>
                <a:lnTo>
                  <a:pt x="44380" y="490855"/>
                </a:lnTo>
                <a:lnTo>
                  <a:pt x="69439" y="480409"/>
                </a:lnTo>
                <a:lnTo>
                  <a:pt x="96831" y="471297"/>
                </a:lnTo>
                <a:lnTo>
                  <a:pt x="118889" y="464851"/>
                </a:lnTo>
                <a:lnTo>
                  <a:pt x="127946" y="462407"/>
                </a:lnTo>
                <a:lnTo>
                  <a:pt x="424836" y="462407"/>
                </a:lnTo>
                <a:lnTo>
                  <a:pt x="423094" y="448183"/>
                </a:lnTo>
                <a:lnTo>
                  <a:pt x="466072" y="411982"/>
                </a:lnTo>
                <a:lnTo>
                  <a:pt x="558603" y="315356"/>
                </a:lnTo>
                <a:lnTo>
                  <a:pt x="597596" y="253364"/>
                </a:lnTo>
                <a:lnTo>
                  <a:pt x="240087" y="253364"/>
                </a:lnTo>
                <a:lnTo>
                  <a:pt x="185321" y="245624"/>
                </a:lnTo>
                <a:lnTo>
                  <a:pt x="144287" y="245496"/>
                </a:lnTo>
                <a:close/>
              </a:path>
              <a:path w="674370" h="690880">
                <a:moveTo>
                  <a:pt x="673919" y="0"/>
                </a:moveTo>
                <a:lnTo>
                  <a:pt x="659822" y="0"/>
                </a:lnTo>
                <a:lnTo>
                  <a:pt x="500370" y="27586"/>
                </a:lnTo>
                <a:lnTo>
                  <a:pt x="366516" y="116014"/>
                </a:lnTo>
                <a:lnTo>
                  <a:pt x="274381" y="209776"/>
                </a:lnTo>
                <a:lnTo>
                  <a:pt x="240087" y="253364"/>
                </a:lnTo>
                <a:lnTo>
                  <a:pt x="597596" y="253364"/>
                </a:lnTo>
                <a:lnTo>
                  <a:pt x="611276" y="231616"/>
                </a:lnTo>
                <a:lnTo>
                  <a:pt x="511280" y="231616"/>
                </a:lnTo>
                <a:lnTo>
                  <a:pt x="487191" y="225972"/>
                </a:lnTo>
                <a:lnTo>
                  <a:pt x="464115" y="209042"/>
                </a:lnTo>
                <a:lnTo>
                  <a:pt x="449042" y="188585"/>
                </a:lnTo>
                <a:lnTo>
                  <a:pt x="444017" y="167687"/>
                </a:lnTo>
                <a:lnTo>
                  <a:pt x="449042" y="146480"/>
                </a:lnTo>
                <a:lnTo>
                  <a:pt x="464115" y="125095"/>
                </a:lnTo>
                <a:lnTo>
                  <a:pt x="487191" y="109950"/>
                </a:lnTo>
                <a:lnTo>
                  <a:pt x="511280" y="104902"/>
                </a:lnTo>
                <a:lnTo>
                  <a:pt x="658230" y="104902"/>
                </a:lnTo>
                <a:lnTo>
                  <a:pt x="673919" y="12700"/>
                </a:lnTo>
                <a:lnTo>
                  <a:pt x="673919" y="0"/>
                </a:lnTo>
                <a:close/>
              </a:path>
              <a:path w="674370" h="690880">
                <a:moveTo>
                  <a:pt x="658230" y="104902"/>
                </a:moveTo>
                <a:lnTo>
                  <a:pt x="511280" y="104902"/>
                </a:lnTo>
                <a:lnTo>
                  <a:pt x="532677" y="109950"/>
                </a:lnTo>
                <a:lnTo>
                  <a:pt x="547681" y="125095"/>
                </a:lnTo>
                <a:lnTo>
                  <a:pt x="563683" y="146480"/>
                </a:lnTo>
                <a:lnTo>
                  <a:pt x="569017" y="167687"/>
                </a:lnTo>
                <a:lnTo>
                  <a:pt x="563683" y="188585"/>
                </a:lnTo>
                <a:lnTo>
                  <a:pt x="547681" y="209042"/>
                </a:lnTo>
                <a:lnTo>
                  <a:pt x="532677" y="225972"/>
                </a:lnTo>
                <a:lnTo>
                  <a:pt x="511280" y="231616"/>
                </a:lnTo>
                <a:lnTo>
                  <a:pt x="611276" y="231616"/>
                </a:lnTo>
                <a:lnTo>
                  <a:pt x="646086" y="176274"/>
                </a:lnTo>
                <a:lnTo>
                  <a:pt x="658230" y="1049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36080" y="4471415"/>
            <a:ext cx="757555" cy="666115"/>
          </a:xfrm>
          <a:custGeom>
            <a:avLst/>
            <a:gdLst/>
            <a:ahLst/>
            <a:cxnLst/>
            <a:rect l="l" t="t" r="r" b="b"/>
            <a:pathLst>
              <a:path w="757554" h="666114">
                <a:moveTo>
                  <a:pt x="230124" y="0"/>
                </a:moveTo>
                <a:lnTo>
                  <a:pt x="165425" y="13132"/>
                </a:lnTo>
                <a:lnTo>
                  <a:pt x="128587" y="44100"/>
                </a:lnTo>
                <a:lnTo>
                  <a:pt x="112037" y="80260"/>
                </a:lnTo>
                <a:lnTo>
                  <a:pt x="108203" y="108965"/>
                </a:lnTo>
                <a:lnTo>
                  <a:pt x="108203" y="204088"/>
                </a:lnTo>
                <a:lnTo>
                  <a:pt x="110561" y="233199"/>
                </a:lnTo>
                <a:lnTo>
                  <a:pt x="116776" y="245903"/>
                </a:lnTo>
                <a:lnTo>
                  <a:pt x="125563" y="251130"/>
                </a:lnTo>
                <a:lnTo>
                  <a:pt x="135636" y="257809"/>
                </a:lnTo>
                <a:lnTo>
                  <a:pt x="139922" y="296235"/>
                </a:lnTo>
                <a:lnTo>
                  <a:pt x="149351" y="316515"/>
                </a:lnTo>
                <a:lnTo>
                  <a:pt x="158781" y="331604"/>
                </a:lnTo>
                <a:lnTo>
                  <a:pt x="163068" y="354456"/>
                </a:lnTo>
                <a:lnTo>
                  <a:pt x="140970" y="418750"/>
                </a:lnTo>
                <a:lnTo>
                  <a:pt x="68579" y="463422"/>
                </a:lnTo>
                <a:lnTo>
                  <a:pt x="46291" y="473336"/>
                </a:lnTo>
                <a:lnTo>
                  <a:pt x="24002" y="486251"/>
                </a:lnTo>
                <a:lnTo>
                  <a:pt x="6857" y="504642"/>
                </a:lnTo>
                <a:lnTo>
                  <a:pt x="0" y="530986"/>
                </a:lnTo>
                <a:lnTo>
                  <a:pt x="0" y="665987"/>
                </a:lnTo>
                <a:lnTo>
                  <a:pt x="527303" y="665987"/>
                </a:lnTo>
                <a:lnTo>
                  <a:pt x="527303" y="558545"/>
                </a:lnTo>
                <a:lnTo>
                  <a:pt x="515778" y="537664"/>
                </a:lnTo>
                <a:lnTo>
                  <a:pt x="485393" y="515604"/>
                </a:lnTo>
                <a:lnTo>
                  <a:pt x="393192" y="463422"/>
                </a:lnTo>
                <a:lnTo>
                  <a:pt x="341566" y="442325"/>
                </a:lnTo>
                <a:lnTo>
                  <a:pt x="308228" y="418750"/>
                </a:lnTo>
                <a:lnTo>
                  <a:pt x="290322" y="390270"/>
                </a:lnTo>
                <a:lnTo>
                  <a:pt x="284988" y="354456"/>
                </a:lnTo>
                <a:lnTo>
                  <a:pt x="289250" y="331604"/>
                </a:lnTo>
                <a:lnTo>
                  <a:pt x="299656" y="316515"/>
                </a:lnTo>
                <a:lnTo>
                  <a:pt x="312634" y="296235"/>
                </a:lnTo>
                <a:lnTo>
                  <a:pt x="324612" y="257809"/>
                </a:lnTo>
                <a:lnTo>
                  <a:pt x="328898" y="251130"/>
                </a:lnTo>
                <a:lnTo>
                  <a:pt x="338327" y="245903"/>
                </a:lnTo>
                <a:lnTo>
                  <a:pt x="347757" y="233199"/>
                </a:lnTo>
                <a:lnTo>
                  <a:pt x="352044" y="204088"/>
                </a:lnTo>
                <a:lnTo>
                  <a:pt x="349900" y="188156"/>
                </a:lnTo>
                <a:lnTo>
                  <a:pt x="345185" y="179974"/>
                </a:lnTo>
                <a:lnTo>
                  <a:pt x="340471" y="176960"/>
                </a:lnTo>
                <a:lnTo>
                  <a:pt x="338327" y="176529"/>
                </a:lnTo>
                <a:lnTo>
                  <a:pt x="338542" y="169848"/>
                </a:lnTo>
                <a:lnTo>
                  <a:pt x="340042" y="153082"/>
                </a:lnTo>
                <a:lnTo>
                  <a:pt x="344114" y="131149"/>
                </a:lnTo>
                <a:lnTo>
                  <a:pt x="352044" y="108965"/>
                </a:lnTo>
                <a:lnTo>
                  <a:pt x="346281" y="80260"/>
                </a:lnTo>
                <a:lnTo>
                  <a:pt x="326517" y="44100"/>
                </a:lnTo>
                <a:lnTo>
                  <a:pt x="289036" y="13132"/>
                </a:lnTo>
                <a:lnTo>
                  <a:pt x="230124" y="0"/>
                </a:lnTo>
                <a:close/>
              </a:path>
              <a:path w="757554" h="666114">
                <a:moveTo>
                  <a:pt x="621792" y="231647"/>
                </a:moveTo>
                <a:lnTo>
                  <a:pt x="432816" y="231647"/>
                </a:lnTo>
                <a:lnTo>
                  <a:pt x="432816" y="243966"/>
                </a:lnTo>
                <a:lnTo>
                  <a:pt x="435173" y="272911"/>
                </a:lnTo>
                <a:lnTo>
                  <a:pt x="441388" y="283305"/>
                </a:lnTo>
                <a:lnTo>
                  <a:pt x="450175" y="288222"/>
                </a:lnTo>
                <a:lnTo>
                  <a:pt x="460248" y="300735"/>
                </a:lnTo>
                <a:lnTo>
                  <a:pt x="462391" y="322077"/>
                </a:lnTo>
                <a:lnTo>
                  <a:pt x="467106" y="332216"/>
                </a:lnTo>
                <a:lnTo>
                  <a:pt x="471820" y="340044"/>
                </a:lnTo>
                <a:lnTo>
                  <a:pt x="473964" y="354456"/>
                </a:lnTo>
                <a:lnTo>
                  <a:pt x="473535" y="374747"/>
                </a:lnTo>
                <a:lnTo>
                  <a:pt x="470534" y="393430"/>
                </a:lnTo>
                <a:lnTo>
                  <a:pt x="462391" y="409517"/>
                </a:lnTo>
                <a:lnTo>
                  <a:pt x="446531" y="422020"/>
                </a:lnTo>
                <a:lnTo>
                  <a:pt x="518279" y="462087"/>
                </a:lnTo>
                <a:lnTo>
                  <a:pt x="558736" y="489664"/>
                </a:lnTo>
                <a:lnTo>
                  <a:pt x="576619" y="517550"/>
                </a:lnTo>
                <a:lnTo>
                  <a:pt x="580644" y="558545"/>
                </a:lnTo>
                <a:lnTo>
                  <a:pt x="580644" y="665987"/>
                </a:lnTo>
                <a:lnTo>
                  <a:pt x="757427" y="665987"/>
                </a:lnTo>
                <a:lnTo>
                  <a:pt x="755523" y="589835"/>
                </a:lnTo>
                <a:lnTo>
                  <a:pt x="750998" y="534560"/>
                </a:lnTo>
                <a:lnTo>
                  <a:pt x="730210" y="491013"/>
                </a:lnTo>
                <a:lnTo>
                  <a:pt x="684537" y="461867"/>
                </a:lnTo>
                <a:lnTo>
                  <a:pt x="647700" y="449579"/>
                </a:lnTo>
                <a:lnTo>
                  <a:pt x="612576" y="428698"/>
                </a:lnTo>
                <a:lnTo>
                  <a:pt x="587311" y="406638"/>
                </a:lnTo>
                <a:lnTo>
                  <a:pt x="572047" y="382268"/>
                </a:lnTo>
                <a:lnTo>
                  <a:pt x="566927" y="354456"/>
                </a:lnTo>
                <a:lnTo>
                  <a:pt x="571214" y="340044"/>
                </a:lnTo>
                <a:lnTo>
                  <a:pt x="580644" y="332216"/>
                </a:lnTo>
                <a:lnTo>
                  <a:pt x="590073" y="322077"/>
                </a:lnTo>
                <a:lnTo>
                  <a:pt x="594360" y="300735"/>
                </a:lnTo>
                <a:lnTo>
                  <a:pt x="598646" y="288222"/>
                </a:lnTo>
                <a:lnTo>
                  <a:pt x="608076" y="283305"/>
                </a:lnTo>
                <a:lnTo>
                  <a:pt x="617505" y="272911"/>
                </a:lnTo>
                <a:lnTo>
                  <a:pt x="621792" y="243966"/>
                </a:lnTo>
                <a:lnTo>
                  <a:pt x="621792" y="231647"/>
                </a:lnTo>
                <a:close/>
              </a:path>
              <a:path w="757554" h="666114">
                <a:moveTo>
                  <a:pt x="527303" y="95122"/>
                </a:moveTo>
                <a:lnTo>
                  <a:pt x="478464" y="104163"/>
                </a:lnTo>
                <a:lnTo>
                  <a:pt x="449770" y="126015"/>
                </a:lnTo>
                <a:lnTo>
                  <a:pt x="436221" y="152773"/>
                </a:lnTo>
                <a:lnTo>
                  <a:pt x="432816" y="176529"/>
                </a:lnTo>
                <a:lnTo>
                  <a:pt x="434959" y="196768"/>
                </a:lnTo>
                <a:lnTo>
                  <a:pt x="439674" y="214423"/>
                </a:lnTo>
                <a:lnTo>
                  <a:pt x="444388" y="226911"/>
                </a:lnTo>
                <a:lnTo>
                  <a:pt x="446531" y="231647"/>
                </a:lnTo>
                <a:lnTo>
                  <a:pt x="608076" y="231647"/>
                </a:lnTo>
                <a:lnTo>
                  <a:pt x="610219" y="226911"/>
                </a:lnTo>
                <a:lnTo>
                  <a:pt x="614934" y="214423"/>
                </a:lnTo>
                <a:lnTo>
                  <a:pt x="619648" y="196768"/>
                </a:lnTo>
                <a:lnTo>
                  <a:pt x="621792" y="176529"/>
                </a:lnTo>
                <a:lnTo>
                  <a:pt x="618386" y="152773"/>
                </a:lnTo>
                <a:lnTo>
                  <a:pt x="604837" y="126015"/>
                </a:lnTo>
                <a:lnTo>
                  <a:pt x="576143" y="104163"/>
                </a:lnTo>
                <a:lnTo>
                  <a:pt x="527303" y="951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581645" y="4328159"/>
            <a:ext cx="1006475" cy="893444"/>
          </a:xfrm>
          <a:custGeom>
            <a:avLst/>
            <a:gdLst/>
            <a:ahLst/>
            <a:cxnLst/>
            <a:rect l="l" t="t" r="r" b="b"/>
            <a:pathLst>
              <a:path w="1006475" h="893445">
                <a:moveTo>
                  <a:pt x="1006094" y="0"/>
                </a:moveTo>
                <a:lnTo>
                  <a:pt x="1006094" y="893063"/>
                </a:lnTo>
              </a:path>
              <a:path w="1006475" h="893445">
                <a:moveTo>
                  <a:pt x="1006094" y="347090"/>
                </a:moveTo>
                <a:lnTo>
                  <a:pt x="0" y="345058"/>
                </a:lnTo>
              </a:path>
            </a:pathLst>
          </a:custGeom>
          <a:ln w="12192">
            <a:solidFill>
              <a:srgbClr val="33AB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952296" y="1347554"/>
            <a:ext cx="2994025" cy="1089660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1800" b="1" dirty="0">
                <a:solidFill>
                  <a:srgbClr val="F16F22"/>
                </a:solidFill>
                <a:latin typeface="Segoe UI"/>
                <a:cs typeface="Segoe UI"/>
              </a:rPr>
              <a:t>Individuals</a:t>
            </a:r>
            <a:r>
              <a:rPr sz="1800" b="1" spc="-5" dirty="0">
                <a:solidFill>
                  <a:srgbClr val="F16F22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F16F22"/>
                </a:solidFill>
                <a:latin typeface="Segoe UI"/>
                <a:cs typeface="Segoe UI"/>
              </a:rPr>
              <a:t>and</a:t>
            </a:r>
            <a:r>
              <a:rPr sz="1800" b="1" spc="-50" dirty="0">
                <a:solidFill>
                  <a:srgbClr val="F16F22"/>
                </a:solidFill>
                <a:latin typeface="Segoe UI"/>
                <a:cs typeface="Segoe UI"/>
              </a:rPr>
              <a:t> </a:t>
            </a:r>
            <a:r>
              <a:rPr sz="1800" b="1" spc="-10" dirty="0">
                <a:solidFill>
                  <a:srgbClr val="F16F22"/>
                </a:solidFill>
                <a:latin typeface="Segoe UI"/>
                <a:cs typeface="Segoe UI"/>
              </a:rPr>
              <a:t>interactions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sz="1800" dirty="0">
                <a:latin typeface="Segoe UI"/>
                <a:cs typeface="Segoe UI"/>
              </a:rPr>
              <a:t>over</a:t>
            </a:r>
            <a:r>
              <a:rPr sz="1800" spc="-5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processes</a:t>
            </a:r>
            <a:r>
              <a:rPr sz="1800" spc="-65" dirty="0">
                <a:latin typeface="Segoe UI"/>
                <a:cs typeface="Segoe UI"/>
              </a:rPr>
              <a:t> </a:t>
            </a:r>
            <a:r>
              <a:rPr sz="1800" spc="-25" dirty="0">
                <a:latin typeface="Segoe UI"/>
                <a:cs typeface="Segoe UI"/>
              </a:rPr>
              <a:t>and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Segoe UI"/>
                <a:cs typeface="Segoe UI"/>
              </a:rPr>
              <a:t>tools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17244" y="3750691"/>
            <a:ext cx="2456180" cy="718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D9600"/>
                </a:solidFill>
                <a:latin typeface="Segoe UI"/>
                <a:cs typeface="Segoe UI"/>
              </a:rPr>
              <a:t>Responding</a:t>
            </a:r>
            <a:r>
              <a:rPr sz="1800" b="1" spc="-55" dirty="0">
                <a:solidFill>
                  <a:srgbClr val="FD9600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FD9600"/>
                </a:solidFill>
                <a:latin typeface="Segoe UI"/>
                <a:cs typeface="Segoe UI"/>
              </a:rPr>
              <a:t>to</a:t>
            </a:r>
            <a:r>
              <a:rPr sz="1800" b="1" spc="-35" dirty="0">
                <a:solidFill>
                  <a:srgbClr val="FD9600"/>
                </a:solidFill>
                <a:latin typeface="Segoe UI"/>
                <a:cs typeface="Segoe UI"/>
              </a:rPr>
              <a:t> </a:t>
            </a:r>
            <a:r>
              <a:rPr sz="1800" b="1" spc="-10" dirty="0">
                <a:solidFill>
                  <a:srgbClr val="FD9600"/>
                </a:solidFill>
                <a:latin typeface="Segoe UI"/>
                <a:cs typeface="Segoe UI"/>
              </a:rPr>
              <a:t>Change</a:t>
            </a:r>
            <a:endParaRPr sz="1800">
              <a:latin typeface="Segoe UI"/>
              <a:cs typeface="Segoe UI"/>
            </a:endParaRPr>
          </a:p>
          <a:p>
            <a:pPr marL="102235">
              <a:lnSpc>
                <a:spcPct val="100000"/>
              </a:lnSpc>
              <a:spcBef>
                <a:spcPts val="1370"/>
              </a:spcBef>
            </a:pPr>
            <a:r>
              <a:rPr sz="1600" dirty="0">
                <a:latin typeface="Segoe UI"/>
                <a:cs typeface="Segoe UI"/>
              </a:rPr>
              <a:t>over</a:t>
            </a:r>
            <a:r>
              <a:rPr sz="1600" spc="-4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following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plan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686038" y="1335465"/>
            <a:ext cx="2071370" cy="1101725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1800" b="1" dirty="0">
                <a:solidFill>
                  <a:srgbClr val="0DAF0E"/>
                </a:solidFill>
                <a:latin typeface="Segoe UI"/>
                <a:cs typeface="Segoe UI"/>
              </a:rPr>
              <a:t>Working</a:t>
            </a:r>
            <a:r>
              <a:rPr sz="1800" b="1" spc="-80" dirty="0">
                <a:solidFill>
                  <a:srgbClr val="0DAF0E"/>
                </a:solidFill>
                <a:latin typeface="Segoe UI"/>
                <a:cs typeface="Segoe UI"/>
              </a:rPr>
              <a:t> </a:t>
            </a:r>
            <a:r>
              <a:rPr sz="1800" b="1" spc="-10" dirty="0">
                <a:solidFill>
                  <a:srgbClr val="0DAF0E"/>
                </a:solidFill>
                <a:latin typeface="Segoe UI"/>
                <a:cs typeface="Segoe UI"/>
              </a:rPr>
              <a:t>Software</a:t>
            </a:r>
            <a:endParaRPr sz="1800">
              <a:latin typeface="Segoe UI"/>
              <a:cs typeface="Segoe UI"/>
            </a:endParaRPr>
          </a:p>
          <a:p>
            <a:pPr marL="31115">
              <a:lnSpc>
                <a:spcPct val="100000"/>
              </a:lnSpc>
              <a:spcBef>
                <a:spcPts val="994"/>
              </a:spcBef>
            </a:pPr>
            <a:r>
              <a:rPr sz="1800" dirty="0">
                <a:latin typeface="Segoe UI"/>
                <a:cs typeface="Segoe UI"/>
              </a:rPr>
              <a:t>over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comprehensive</a:t>
            </a:r>
            <a:endParaRPr sz="1800">
              <a:latin typeface="Segoe UI"/>
              <a:cs typeface="Segoe UI"/>
            </a:endParaRPr>
          </a:p>
          <a:p>
            <a:pPr marL="31115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Segoe UI"/>
                <a:cs typeface="Segoe UI"/>
              </a:rPr>
              <a:t>documentation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686038" y="3750691"/>
            <a:ext cx="2581910" cy="1021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ABC3"/>
                </a:solidFill>
                <a:latin typeface="Segoe UI"/>
                <a:cs typeface="Segoe UI"/>
              </a:rPr>
              <a:t>Customer</a:t>
            </a:r>
            <a:r>
              <a:rPr sz="1800" b="1" spc="-20" dirty="0">
                <a:solidFill>
                  <a:srgbClr val="33ABC3"/>
                </a:solidFill>
                <a:latin typeface="Segoe UI"/>
                <a:cs typeface="Segoe UI"/>
              </a:rPr>
              <a:t> </a:t>
            </a:r>
            <a:r>
              <a:rPr sz="1800" b="1" spc="-10" dirty="0">
                <a:solidFill>
                  <a:srgbClr val="33ABC3"/>
                </a:solidFill>
                <a:latin typeface="Segoe UI"/>
                <a:cs typeface="Segoe UI"/>
              </a:rPr>
              <a:t>Collaboration</a:t>
            </a:r>
            <a:endParaRPr sz="1800">
              <a:latin typeface="Segoe UI"/>
              <a:cs typeface="Segoe UI"/>
            </a:endParaRPr>
          </a:p>
          <a:p>
            <a:pPr marL="31115">
              <a:lnSpc>
                <a:spcPct val="100000"/>
              </a:lnSpc>
              <a:spcBef>
                <a:spcPts val="1360"/>
              </a:spcBef>
            </a:pPr>
            <a:r>
              <a:rPr sz="1800" dirty="0">
                <a:latin typeface="Segoe UI"/>
                <a:cs typeface="Segoe UI"/>
              </a:rPr>
              <a:t>over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contract</a:t>
            </a:r>
            <a:endParaRPr sz="1800">
              <a:latin typeface="Segoe UI"/>
              <a:cs typeface="Segoe UI"/>
            </a:endParaRPr>
          </a:p>
          <a:p>
            <a:pPr marL="31115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Segoe UI"/>
                <a:cs typeface="Segoe UI"/>
              </a:rPr>
              <a:t>negotiation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581645" y="2026920"/>
            <a:ext cx="1006475" cy="893444"/>
          </a:xfrm>
          <a:custGeom>
            <a:avLst/>
            <a:gdLst/>
            <a:ahLst/>
            <a:cxnLst/>
            <a:rect l="l" t="t" r="r" b="b"/>
            <a:pathLst>
              <a:path w="1006475" h="893444">
                <a:moveTo>
                  <a:pt x="1006094" y="0"/>
                </a:moveTo>
                <a:lnTo>
                  <a:pt x="1006094" y="893063"/>
                </a:lnTo>
              </a:path>
              <a:path w="1006475" h="893444">
                <a:moveTo>
                  <a:pt x="1006094" y="347090"/>
                </a:moveTo>
                <a:lnTo>
                  <a:pt x="0" y="345058"/>
                </a:lnTo>
              </a:path>
            </a:pathLst>
          </a:custGeom>
          <a:ln w="12192">
            <a:solidFill>
              <a:srgbClr val="0DAF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561588" y="4325111"/>
            <a:ext cx="1006475" cy="893444"/>
          </a:xfrm>
          <a:custGeom>
            <a:avLst/>
            <a:gdLst/>
            <a:ahLst/>
            <a:cxnLst/>
            <a:rect l="l" t="t" r="r" b="b"/>
            <a:pathLst>
              <a:path w="1006475" h="893445">
                <a:moveTo>
                  <a:pt x="0" y="0"/>
                </a:moveTo>
                <a:lnTo>
                  <a:pt x="0" y="893063"/>
                </a:lnTo>
              </a:path>
              <a:path w="1006475" h="893445">
                <a:moveTo>
                  <a:pt x="0" y="347090"/>
                </a:moveTo>
                <a:lnTo>
                  <a:pt x="1006094" y="345058"/>
                </a:lnTo>
              </a:path>
            </a:pathLst>
          </a:custGeom>
          <a:ln w="12192">
            <a:solidFill>
              <a:srgbClr val="FD9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561588" y="2014727"/>
            <a:ext cx="985519" cy="890269"/>
          </a:xfrm>
          <a:custGeom>
            <a:avLst/>
            <a:gdLst/>
            <a:ahLst/>
            <a:cxnLst/>
            <a:rect l="l" t="t" r="r" b="b"/>
            <a:pathLst>
              <a:path w="985520" h="890269">
                <a:moveTo>
                  <a:pt x="0" y="0"/>
                </a:moveTo>
                <a:lnTo>
                  <a:pt x="0" y="890016"/>
                </a:lnTo>
              </a:path>
              <a:path w="985520" h="890269">
                <a:moveTo>
                  <a:pt x="0" y="345948"/>
                </a:moveTo>
                <a:lnTo>
                  <a:pt x="985012" y="343916"/>
                </a:lnTo>
              </a:path>
            </a:pathLst>
          </a:custGeom>
          <a:ln w="12192">
            <a:solidFill>
              <a:srgbClr val="F16F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CFCF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7664" y="146304"/>
            <a:ext cx="1021079" cy="4572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632703" y="0"/>
            <a:ext cx="6559550" cy="6858000"/>
            <a:chOff x="5632703" y="0"/>
            <a:chExt cx="6559550" cy="68580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32703" y="1478280"/>
              <a:ext cx="6559296" cy="53797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35751" y="0"/>
              <a:ext cx="6556185" cy="356616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17244" y="1771903"/>
            <a:ext cx="6425565" cy="271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After</a:t>
            </a:r>
            <a:r>
              <a:rPr sz="1800" spc="-1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this</a:t>
            </a:r>
            <a:r>
              <a:rPr sz="1800" spc="-3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session,</a:t>
            </a:r>
            <a:r>
              <a:rPr sz="1800" spc="-6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the</a:t>
            </a:r>
            <a:r>
              <a:rPr sz="1800" spc="-5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attendees</a:t>
            </a:r>
            <a:r>
              <a:rPr sz="1800" spc="-10" dirty="0">
                <a:solidFill>
                  <a:srgbClr val="252525"/>
                </a:solidFill>
                <a:latin typeface="Segoe UI"/>
                <a:cs typeface="Segoe UI"/>
              </a:rPr>
              <a:t> shall:</a:t>
            </a: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100">
              <a:latin typeface="Segoe UI"/>
              <a:cs typeface="Segoe UI"/>
            </a:endParaRPr>
          </a:p>
          <a:p>
            <a:pPr marL="289560" indent="-277495">
              <a:lnSpc>
                <a:spcPct val="100000"/>
              </a:lnSpc>
              <a:buClr>
                <a:srgbClr val="0D69AE"/>
              </a:buClr>
              <a:buSzPct val="119444"/>
              <a:buFont typeface="Wingdings"/>
              <a:buChar char=""/>
              <a:tabLst>
                <a:tab pos="290195" algn="l"/>
              </a:tabLst>
            </a:pP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Understand</a:t>
            </a:r>
            <a:r>
              <a:rPr sz="1800" spc="-4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why</a:t>
            </a:r>
            <a:r>
              <a:rPr sz="1800" spc="-3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we</a:t>
            </a:r>
            <a:r>
              <a:rPr sz="1800" spc="-5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need</a:t>
            </a:r>
            <a:r>
              <a:rPr sz="1800" spc="-3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integration</a:t>
            </a:r>
            <a:r>
              <a:rPr sz="1800" spc="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in</a:t>
            </a:r>
            <a:r>
              <a:rPr sz="1800" spc="-4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project</a:t>
            </a:r>
            <a:r>
              <a:rPr sz="1800" spc="-3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252525"/>
                </a:solidFill>
                <a:latin typeface="Segoe UI"/>
                <a:cs typeface="Segoe UI"/>
              </a:rPr>
              <a:t>management</a:t>
            </a:r>
            <a:endParaRPr sz="1800">
              <a:latin typeface="Segoe UI"/>
              <a:cs typeface="Segoe UI"/>
            </a:endParaRPr>
          </a:p>
          <a:p>
            <a:pPr marL="289560" indent="-277495">
              <a:lnSpc>
                <a:spcPct val="100000"/>
              </a:lnSpc>
              <a:spcBef>
                <a:spcPts val="1010"/>
              </a:spcBef>
              <a:buClr>
                <a:srgbClr val="0D69AE"/>
              </a:buClr>
              <a:buSzPct val="119444"/>
              <a:buFont typeface="Wingdings"/>
              <a:buChar char=""/>
              <a:tabLst>
                <a:tab pos="290195" algn="l"/>
              </a:tabLst>
            </a:pP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Have</a:t>
            </a:r>
            <a:r>
              <a:rPr sz="1800" spc="-5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an</a:t>
            </a:r>
            <a:r>
              <a:rPr sz="1800" spc="-2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overall</a:t>
            </a:r>
            <a:r>
              <a:rPr sz="1800" spc="-3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picture</a:t>
            </a:r>
            <a:r>
              <a:rPr sz="1800" spc="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of</a:t>
            </a:r>
            <a:r>
              <a:rPr sz="1800" spc="-4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how</a:t>
            </a:r>
            <a:r>
              <a:rPr sz="1800" spc="-4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we</a:t>
            </a:r>
            <a:r>
              <a:rPr sz="1800" spc="-4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manage</a:t>
            </a:r>
            <a:r>
              <a:rPr sz="1800" spc="-1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a</a:t>
            </a:r>
            <a:r>
              <a:rPr sz="1800" spc="-3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252525"/>
                </a:solidFill>
                <a:latin typeface="Segoe UI"/>
                <a:cs typeface="Segoe UI"/>
              </a:rPr>
              <a:t>project</a:t>
            </a:r>
            <a:endParaRPr sz="1800">
              <a:latin typeface="Segoe UI"/>
              <a:cs typeface="Segoe UI"/>
            </a:endParaRPr>
          </a:p>
          <a:p>
            <a:pPr marL="289560" indent="-277495">
              <a:lnSpc>
                <a:spcPct val="100000"/>
              </a:lnSpc>
              <a:spcBef>
                <a:spcPts val="1010"/>
              </a:spcBef>
              <a:buClr>
                <a:srgbClr val="0D69AE"/>
              </a:buClr>
              <a:buSzPct val="119444"/>
              <a:buFont typeface="Wingdings"/>
              <a:buChar char=""/>
              <a:tabLst>
                <a:tab pos="290195" algn="l"/>
              </a:tabLst>
            </a:pP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Know</a:t>
            </a:r>
            <a:r>
              <a:rPr sz="1800" spc="-6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what</a:t>
            </a:r>
            <a:r>
              <a:rPr sz="1800" spc="-1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a</a:t>
            </a:r>
            <a:r>
              <a:rPr sz="1800" spc="-4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PM</a:t>
            </a:r>
            <a:r>
              <a:rPr sz="1800" spc="-3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needs</a:t>
            </a:r>
            <a:r>
              <a:rPr sz="1800" spc="-4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to</a:t>
            </a:r>
            <a:r>
              <a:rPr sz="1800" spc="-1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make</a:t>
            </a:r>
            <a:r>
              <a:rPr sz="1800" spc="-2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a</a:t>
            </a:r>
            <a:r>
              <a:rPr sz="1800" spc="-2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project</a:t>
            </a:r>
            <a:r>
              <a:rPr sz="1800" spc="-3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252525"/>
                </a:solidFill>
                <a:latin typeface="Segoe UI"/>
                <a:cs typeface="Segoe UI"/>
              </a:rPr>
              <a:t>successful</a:t>
            </a:r>
            <a:endParaRPr sz="1800">
              <a:latin typeface="Segoe UI"/>
              <a:cs typeface="Segoe UI"/>
            </a:endParaRPr>
          </a:p>
          <a:p>
            <a:pPr marL="289560" indent="-277495">
              <a:lnSpc>
                <a:spcPct val="100000"/>
              </a:lnSpc>
              <a:spcBef>
                <a:spcPts val="985"/>
              </a:spcBef>
              <a:buClr>
                <a:srgbClr val="0D69AE"/>
              </a:buClr>
              <a:buSzPct val="119444"/>
              <a:buFont typeface="Wingdings"/>
              <a:buChar char=""/>
              <a:tabLst>
                <a:tab pos="290195" algn="l"/>
              </a:tabLst>
            </a:pP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Get</a:t>
            </a:r>
            <a:r>
              <a:rPr sz="1800" spc="-3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best</a:t>
            </a:r>
            <a:r>
              <a:rPr sz="1800" spc="-3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practice</a:t>
            </a:r>
            <a:r>
              <a:rPr sz="1800" spc="-3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of</a:t>
            </a:r>
            <a:r>
              <a:rPr sz="1800" spc="-6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running</a:t>
            </a:r>
            <a:r>
              <a:rPr sz="1800" spc="-1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Waterfall</a:t>
            </a:r>
            <a:r>
              <a:rPr sz="1800" spc="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or</a:t>
            </a:r>
            <a:r>
              <a:rPr sz="1800" spc="-5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Agile</a:t>
            </a:r>
            <a:r>
              <a:rPr sz="1800" spc="-2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252525"/>
                </a:solidFill>
                <a:latin typeface="Segoe UI"/>
                <a:cs typeface="Segoe UI"/>
              </a:rPr>
              <a:t>project</a:t>
            </a:r>
            <a:endParaRPr sz="1800">
              <a:latin typeface="Segoe UI"/>
              <a:cs typeface="Segoe UI"/>
            </a:endParaRPr>
          </a:p>
          <a:p>
            <a:pPr marL="289560" indent="-277495">
              <a:lnSpc>
                <a:spcPct val="100000"/>
              </a:lnSpc>
              <a:spcBef>
                <a:spcPts val="1005"/>
              </a:spcBef>
              <a:buClr>
                <a:srgbClr val="0D69AE"/>
              </a:buClr>
              <a:buSzPct val="119444"/>
              <a:buFont typeface="Wingdings"/>
              <a:buChar char=""/>
              <a:tabLst>
                <a:tab pos="290195" algn="l"/>
              </a:tabLst>
            </a:pP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Be</a:t>
            </a:r>
            <a:r>
              <a:rPr sz="1800" spc="-5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confident</a:t>
            </a:r>
            <a:r>
              <a:rPr sz="1800" spc="-1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to</a:t>
            </a:r>
            <a:r>
              <a:rPr sz="1800" spc="-2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take</a:t>
            </a:r>
            <a:r>
              <a:rPr sz="1800" spc="-1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any</a:t>
            </a:r>
            <a:r>
              <a:rPr sz="1800" spc="-3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kinds</a:t>
            </a:r>
            <a:r>
              <a:rPr sz="1800" spc="-3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of</a:t>
            </a:r>
            <a:r>
              <a:rPr sz="1800" spc="-6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project</a:t>
            </a:r>
            <a:r>
              <a:rPr sz="1800" spc="-4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in</a:t>
            </a:r>
            <a:r>
              <a:rPr sz="1800" spc="-4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252525"/>
                </a:solidFill>
                <a:latin typeface="Segoe UI"/>
                <a:cs typeface="Segoe UI"/>
              </a:rPr>
              <a:t>FSOFT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17244" y="851991"/>
            <a:ext cx="20529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Objective</a:t>
            </a:r>
          </a:p>
        </p:txBody>
      </p:sp>
      <p:sp>
        <p:nvSpPr>
          <p:cNvPr id="9" name="object 9"/>
          <p:cNvSpPr/>
          <p:nvPr/>
        </p:nvSpPr>
        <p:spPr>
          <a:xfrm>
            <a:off x="914400" y="5007864"/>
            <a:ext cx="307975" cy="265430"/>
          </a:xfrm>
          <a:custGeom>
            <a:avLst/>
            <a:gdLst/>
            <a:ahLst/>
            <a:cxnLst/>
            <a:rect l="l" t="t" r="r" b="b"/>
            <a:pathLst>
              <a:path w="307975" h="265429">
                <a:moveTo>
                  <a:pt x="153924" y="0"/>
                </a:moveTo>
                <a:lnTo>
                  <a:pt x="0" y="265176"/>
                </a:lnTo>
                <a:lnTo>
                  <a:pt x="307847" y="265176"/>
                </a:lnTo>
                <a:lnTo>
                  <a:pt x="153924" y="0"/>
                </a:lnTo>
                <a:close/>
              </a:path>
            </a:pathLst>
          </a:custGeom>
          <a:solidFill>
            <a:srgbClr val="0D69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3</a:t>
            </a:fld>
            <a:endParaRPr spc="-25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Agile</a:t>
            </a:r>
            <a:r>
              <a:rPr spc="-60" dirty="0"/>
              <a:t> </a:t>
            </a:r>
            <a:r>
              <a:rPr dirty="0"/>
              <a:t>Project</a:t>
            </a:r>
            <a:r>
              <a:rPr spc="-55" dirty="0"/>
              <a:t> </a:t>
            </a:r>
            <a:r>
              <a:rPr dirty="0"/>
              <a:t>&amp;</a:t>
            </a:r>
            <a:r>
              <a:rPr spc="-55" dirty="0"/>
              <a:t> </a:t>
            </a:r>
            <a:r>
              <a:rPr dirty="0"/>
              <a:t>Waterfall</a:t>
            </a:r>
            <a:r>
              <a:rPr spc="-45" dirty="0"/>
              <a:t> </a:t>
            </a:r>
            <a:r>
              <a:rPr spc="-10" dirty="0"/>
              <a:t>Project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2400" dirty="0">
                <a:solidFill>
                  <a:srgbClr val="0D69AE"/>
                </a:solidFill>
              </a:rPr>
              <a:t>»</a:t>
            </a:r>
            <a:r>
              <a:rPr sz="2400" spc="-110" dirty="0">
                <a:solidFill>
                  <a:srgbClr val="0D69AE"/>
                </a:solidFill>
              </a:rPr>
              <a:t> </a:t>
            </a:r>
            <a:r>
              <a:rPr dirty="0"/>
              <a:t>PM vs</a:t>
            </a:r>
            <a:r>
              <a:rPr spc="-35" dirty="0"/>
              <a:t> </a:t>
            </a:r>
            <a:r>
              <a:rPr dirty="0"/>
              <a:t>Scrum</a:t>
            </a:r>
            <a:r>
              <a:rPr spc="5" dirty="0"/>
              <a:t> </a:t>
            </a:r>
            <a:r>
              <a:rPr spc="-10" dirty="0"/>
              <a:t>Master</a:t>
            </a:r>
            <a:endParaRPr sz="2400"/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2400" dirty="0">
                <a:solidFill>
                  <a:srgbClr val="0D69AE"/>
                </a:solidFill>
              </a:rPr>
              <a:t>»</a:t>
            </a:r>
            <a:r>
              <a:rPr sz="2400" spc="-120" dirty="0">
                <a:solidFill>
                  <a:srgbClr val="0D69AE"/>
                </a:solidFill>
              </a:rPr>
              <a:t> </a:t>
            </a:r>
            <a:r>
              <a:rPr dirty="0"/>
              <a:t>Planning</a:t>
            </a:r>
            <a:r>
              <a:rPr spc="20" dirty="0"/>
              <a:t> </a:t>
            </a:r>
            <a:r>
              <a:rPr dirty="0"/>
              <a:t>in</a:t>
            </a:r>
            <a:r>
              <a:rPr spc="-45" dirty="0"/>
              <a:t> </a:t>
            </a:r>
            <a:r>
              <a:rPr spc="-10" dirty="0"/>
              <a:t>Agile?</a:t>
            </a:r>
            <a:endParaRPr sz="2400"/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2400" dirty="0">
                <a:solidFill>
                  <a:srgbClr val="0D69AE"/>
                </a:solidFill>
              </a:rPr>
              <a:t>»</a:t>
            </a:r>
            <a:r>
              <a:rPr sz="2400" spc="-130" dirty="0">
                <a:solidFill>
                  <a:srgbClr val="0D69AE"/>
                </a:solidFill>
              </a:rPr>
              <a:t> </a:t>
            </a:r>
            <a:r>
              <a:rPr dirty="0"/>
              <a:t>How</a:t>
            </a:r>
            <a:r>
              <a:rPr spc="-30" dirty="0"/>
              <a:t> </a:t>
            </a:r>
            <a:r>
              <a:rPr dirty="0"/>
              <a:t>to</a:t>
            </a:r>
            <a:r>
              <a:rPr spc="-45" dirty="0"/>
              <a:t> </a:t>
            </a:r>
            <a:r>
              <a:rPr dirty="0"/>
              <a:t>direct</a:t>
            </a:r>
            <a:r>
              <a:rPr spc="-10" dirty="0"/>
              <a:t> </a:t>
            </a:r>
            <a:r>
              <a:rPr dirty="0"/>
              <a:t>and</a:t>
            </a:r>
            <a:r>
              <a:rPr spc="-55" dirty="0"/>
              <a:t> </a:t>
            </a:r>
            <a:r>
              <a:rPr dirty="0"/>
              <a:t>monitor project</a:t>
            </a:r>
            <a:r>
              <a:rPr spc="-10" dirty="0"/>
              <a:t> </a:t>
            </a:r>
            <a:r>
              <a:rPr dirty="0"/>
              <a:t>work</a:t>
            </a:r>
            <a:r>
              <a:rPr spc="-25" dirty="0"/>
              <a:t> </a:t>
            </a:r>
            <a:r>
              <a:rPr dirty="0"/>
              <a:t>in</a:t>
            </a:r>
            <a:r>
              <a:rPr spc="-55" dirty="0"/>
              <a:t> </a:t>
            </a:r>
            <a:r>
              <a:rPr spc="-10" dirty="0"/>
              <a:t>Agile?</a:t>
            </a:r>
            <a:endParaRPr sz="2400"/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400" dirty="0">
                <a:solidFill>
                  <a:srgbClr val="0D69AE"/>
                </a:solidFill>
              </a:rPr>
              <a:t>»</a:t>
            </a:r>
            <a:r>
              <a:rPr sz="2400" spc="-130" dirty="0">
                <a:solidFill>
                  <a:srgbClr val="0D69AE"/>
                </a:solidFill>
              </a:rPr>
              <a:t> </a:t>
            </a:r>
            <a:r>
              <a:rPr dirty="0"/>
              <a:t>How</a:t>
            </a:r>
            <a:r>
              <a:rPr spc="-30" dirty="0"/>
              <a:t> </a:t>
            </a:r>
            <a:r>
              <a:rPr dirty="0"/>
              <a:t>to</a:t>
            </a:r>
            <a:r>
              <a:rPr spc="-45" dirty="0"/>
              <a:t> </a:t>
            </a:r>
            <a:r>
              <a:rPr dirty="0"/>
              <a:t>manage</a:t>
            </a:r>
            <a:r>
              <a:rPr spc="-15" dirty="0"/>
              <a:t> </a:t>
            </a:r>
            <a:r>
              <a:rPr dirty="0"/>
              <a:t>knowledge</a:t>
            </a:r>
            <a:r>
              <a:rPr spc="10" dirty="0"/>
              <a:t> </a:t>
            </a:r>
            <a:r>
              <a:rPr dirty="0"/>
              <a:t>in</a:t>
            </a:r>
            <a:r>
              <a:rPr spc="-30" dirty="0"/>
              <a:t> </a:t>
            </a:r>
            <a:r>
              <a:rPr spc="-10" dirty="0"/>
              <a:t>Agile?</a:t>
            </a:r>
            <a:endParaRPr sz="2400"/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2400" dirty="0">
                <a:solidFill>
                  <a:srgbClr val="0D69AE"/>
                </a:solidFill>
              </a:rPr>
              <a:t>»</a:t>
            </a:r>
            <a:r>
              <a:rPr sz="2400" spc="-135" dirty="0">
                <a:solidFill>
                  <a:srgbClr val="0D69AE"/>
                </a:solidFill>
              </a:rPr>
              <a:t> </a:t>
            </a:r>
            <a:r>
              <a:rPr dirty="0"/>
              <a:t>How</a:t>
            </a:r>
            <a:r>
              <a:rPr spc="-35" dirty="0"/>
              <a:t> </a:t>
            </a:r>
            <a:r>
              <a:rPr dirty="0"/>
              <a:t>to</a:t>
            </a:r>
            <a:r>
              <a:rPr spc="-55" dirty="0"/>
              <a:t> </a:t>
            </a:r>
            <a:r>
              <a:rPr dirty="0"/>
              <a:t>manage</a:t>
            </a:r>
            <a:r>
              <a:rPr spc="-20" dirty="0"/>
              <a:t> </a:t>
            </a:r>
            <a:r>
              <a:rPr dirty="0"/>
              <a:t>change</a:t>
            </a:r>
            <a:r>
              <a:rPr spc="-20" dirty="0"/>
              <a:t> </a:t>
            </a:r>
            <a:r>
              <a:rPr dirty="0"/>
              <a:t>request</a:t>
            </a:r>
            <a:r>
              <a:rPr spc="-5" dirty="0"/>
              <a:t> </a:t>
            </a:r>
            <a:r>
              <a:rPr dirty="0"/>
              <a:t>in</a:t>
            </a:r>
            <a:r>
              <a:rPr spc="-60" dirty="0"/>
              <a:t> </a:t>
            </a:r>
            <a:r>
              <a:rPr spc="-10" dirty="0"/>
              <a:t>Agile?</a:t>
            </a:r>
            <a:endParaRPr sz="24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58128" y="2673095"/>
            <a:ext cx="5361432" cy="3429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30</a:t>
            </a:fld>
            <a:endParaRPr spc="-2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244" y="1079703"/>
            <a:ext cx="10017125" cy="1130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40"/>
              </a:lnSpc>
              <a:spcBef>
                <a:spcPts val="100"/>
              </a:spcBef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4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Customer</a:t>
            </a:r>
            <a:r>
              <a:rPr sz="2000" spc="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just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has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fixed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budget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and</a:t>
            </a:r>
            <a:r>
              <a:rPr sz="2000" spc="-6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hard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deadline</a:t>
            </a:r>
            <a:r>
              <a:rPr sz="2000" spc="-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but</a:t>
            </a:r>
            <a:r>
              <a:rPr sz="2000" spc="-6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still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wants</a:t>
            </a:r>
            <a:r>
              <a:rPr sz="2000" spc="-2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to</a:t>
            </a:r>
            <a:r>
              <a:rPr sz="2000" spc="-6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apply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Agile</a:t>
            </a:r>
            <a:endParaRPr sz="2000">
              <a:latin typeface="Segoe UI"/>
              <a:cs typeface="Segoe UI"/>
            </a:endParaRPr>
          </a:p>
          <a:p>
            <a:pPr marL="241300">
              <a:lnSpc>
                <a:spcPts val="2360"/>
              </a:lnSpc>
            </a:pPr>
            <a:r>
              <a:rPr sz="2000" dirty="0">
                <a:latin typeface="Segoe UI"/>
                <a:cs typeface="Segoe UI"/>
              </a:rPr>
              <a:t>development</a:t>
            </a:r>
            <a:r>
              <a:rPr sz="2000" spc="-85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approach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3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spc="-50" dirty="0">
                <a:latin typeface="Segoe UI"/>
                <a:cs typeface="Segoe UI"/>
              </a:rPr>
              <a:t>Trade-</a:t>
            </a:r>
            <a:r>
              <a:rPr sz="2000" dirty="0">
                <a:latin typeface="Segoe UI"/>
                <a:cs typeface="Segoe UI"/>
              </a:rPr>
              <a:t>off:</a:t>
            </a:r>
            <a:r>
              <a:rPr sz="2000" spc="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having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to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keep</a:t>
            </a:r>
            <a:r>
              <a:rPr sz="2000" spc="-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some</a:t>
            </a:r>
            <a:r>
              <a:rPr sz="2000" spc="-2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level</a:t>
            </a:r>
            <a:r>
              <a:rPr sz="2000" spc="-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of</a:t>
            </a:r>
            <a:r>
              <a:rPr sz="2000" spc="-5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planning</a:t>
            </a:r>
            <a:r>
              <a:rPr sz="2000" spc="-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and</a:t>
            </a:r>
            <a:r>
              <a:rPr sz="2000" spc="-6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structure while</a:t>
            </a:r>
            <a:r>
              <a:rPr sz="2000" spc="-2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aiming</a:t>
            </a:r>
            <a:r>
              <a:rPr sz="2000" spc="-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to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reap</a:t>
            </a:r>
            <a:r>
              <a:rPr sz="2000" spc="-60" dirty="0">
                <a:latin typeface="Segoe UI"/>
                <a:cs typeface="Segoe UI"/>
              </a:rPr>
              <a:t> </a:t>
            </a:r>
            <a:r>
              <a:rPr sz="2000" spc="-25" dirty="0">
                <a:latin typeface="Segoe UI"/>
                <a:cs typeface="Segoe UI"/>
              </a:rPr>
              <a:t>the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7244" y="2112936"/>
            <a:ext cx="6354445" cy="206375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580"/>
              </a:spcBef>
            </a:pPr>
            <a:r>
              <a:rPr sz="2000" dirty="0">
                <a:latin typeface="Segoe UI"/>
                <a:cs typeface="Segoe UI"/>
              </a:rPr>
              <a:t>benefits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of</a:t>
            </a:r>
            <a:r>
              <a:rPr sz="2000" spc="-9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an</a:t>
            </a:r>
            <a:r>
              <a:rPr sz="2000" spc="-7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iterative,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flexible,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collaborative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approach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7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spc="-20" dirty="0">
                <a:latin typeface="Segoe UI"/>
                <a:cs typeface="Segoe UI"/>
              </a:rPr>
              <a:t>How:</a:t>
            </a:r>
            <a:endParaRPr sz="2000">
              <a:latin typeface="Segoe UI"/>
              <a:cs typeface="Segoe UI"/>
            </a:endParaRPr>
          </a:p>
          <a:p>
            <a:pPr marL="469265">
              <a:lnSpc>
                <a:spcPct val="100000"/>
              </a:lnSpc>
              <a:spcBef>
                <a:spcPts val="140"/>
              </a:spcBef>
            </a:pPr>
            <a:r>
              <a:rPr sz="19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1900" spc="26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Planning</a:t>
            </a:r>
            <a:r>
              <a:rPr sz="1600" spc="-8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with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Waterfall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but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development</a:t>
            </a:r>
            <a:r>
              <a:rPr sz="1600" spc="-7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with</a:t>
            </a:r>
            <a:r>
              <a:rPr sz="1600" spc="-5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Agile/Scrum</a:t>
            </a:r>
            <a:endParaRPr sz="1600">
              <a:latin typeface="Segoe UI"/>
              <a:cs typeface="Segoe UI"/>
            </a:endParaRPr>
          </a:p>
          <a:p>
            <a:pPr marL="469265">
              <a:lnSpc>
                <a:spcPct val="100000"/>
              </a:lnSpc>
              <a:spcBef>
                <a:spcPts val="145"/>
              </a:spcBef>
            </a:pPr>
            <a:r>
              <a:rPr sz="19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1900" spc="31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Involve</a:t>
            </a:r>
            <a:r>
              <a:rPr sz="1600" spc="-5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PO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&amp;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client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into</a:t>
            </a:r>
            <a:r>
              <a:rPr sz="1600" spc="-10" dirty="0">
                <a:latin typeface="Segoe UI"/>
                <a:cs typeface="Segoe UI"/>
              </a:rPr>
              <a:t> communication</a:t>
            </a:r>
            <a:r>
              <a:rPr sz="1600" spc="-7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regularly</a:t>
            </a:r>
            <a:endParaRPr sz="1600">
              <a:latin typeface="Segoe UI"/>
              <a:cs typeface="Segoe UI"/>
            </a:endParaRPr>
          </a:p>
          <a:p>
            <a:pPr marL="469265">
              <a:lnSpc>
                <a:spcPct val="100000"/>
              </a:lnSpc>
              <a:spcBef>
                <a:spcPts val="145"/>
              </a:spcBef>
            </a:pPr>
            <a:r>
              <a:rPr sz="19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1900" spc="29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Set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expectation</a:t>
            </a:r>
            <a:r>
              <a:rPr sz="1600" spc="-6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and</a:t>
            </a:r>
            <a:r>
              <a:rPr sz="1600" spc="-5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define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Acceptance</a:t>
            </a:r>
            <a:r>
              <a:rPr sz="1600" spc="-6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Criteria</a:t>
            </a:r>
            <a:endParaRPr sz="1600">
              <a:latin typeface="Segoe UI"/>
              <a:cs typeface="Segoe UI"/>
            </a:endParaRPr>
          </a:p>
          <a:p>
            <a:pPr marL="469265">
              <a:lnSpc>
                <a:spcPct val="100000"/>
              </a:lnSpc>
              <a:spcBef>
                <a:spcPts val="145"/>
              </a:spcBef>
            </a:pPr>
            <a:r>
              <a:rPr sz="19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1900" spc="27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Make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clear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about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triangle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(Scope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–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Cost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–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Schedule)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Agile-</a:t>
            </a:r>
            <a:r>
              <a:rPr dirty="0"/>
              <a:t>Waterfall</a:t>
            </a:r>
            <a:r>
              <a:rPr spc="-50" dirty="0"/>
              <a:t> </a:t>
            </a:r>
            <a:r>
              <a:rPr dirty="0"/>
              <a:t>Hybrid</a:t>
            </a:r>
            <a:r>
              <a:rPr spc="-50" dirty="0"/>
              <a:t> </a:t>
            </a:r>
            <a:r>
              <a:rPr spc="-10" dirty="0"/>
              <a:t>Model</a:t>
            </a:r>
          </a:p>
        </p:txBody>
      </p:sp>
      <p:sp>
        <p:nvSpPr>
          <p:cNvPr id="5" name="object 5"/>
          <p:cNvSpPr/>
          <p:nvPr/>
        </p:nvSpPr>
        <p:spPr>
          <a:xfrm>
            <a:off x="7037831" y="4428744"/>
            <a:ext cx="3139440" cy="384175"/>
          </a:xfrm>
          <a:custGeom>
            <a:avLst/>
            <a:gdLst/>
            <a:ahLst/>
            <a:cxnLst/>
            <a:rect l="l" t="t" r="r" b="b"/>
            <a:pathLst>
              <a:path w="3139440" h="384175">
                <a:moveTo>
                  <a:pt x="3139439" y="0"/>
                </a:moveTo>
                <a:lnTo>
                  <a:pt x="0" y="0"/>
                </a:lnTo>
                <a:lnTo>
                  <a:pt x="0" y="384047"/>
                </a:lnTo>
                <a:lnTo>
                  <a:pt x="3139439" y="384047"/>
                </a:lnTo>
                <a:lnTo>
                  <a:pt x="3139439" y="0"/>
                </a:lnTo>
                <a:close/>
              </a:path>
            </a:pathLst>
          </a:custGeom>
          <a:solidFill>
            <a:srgbClr val="0D69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974330" y="4501641"/>
            <a:ext cx="126492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Implementation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96255" y="5974079"/>
            <a:ext cx="3139440" cy="381000"/>
          </a:xfrm>
          <a:custGeom>
            <a:avLst/>
            <a:gdLst/>
            <a:ahLst/>
            <a:cxnLst/>
            <a:rect l="l" t="t" r="r" b="b"/>
            <a:pathLst>
              <a:path w="3139440" h="381000">
                <a:moveTo>
                  <a:pt x="3139440" y="0"/>
                </a:moveTo>
                <a:lnTo>
                  <a:pt x="0" y="0"/>
                </a:lnTo>
                <a:lnTo>
                  <a:pt x="0" y="381000"/>
                </a:lnTo>
                <a:lnTo>
                  <a:pt x="3139440" y="381000"/>
                </a:lnTo>
                <a:lnTo>
                  <a:pt x="3139440" y="0"/>
                </a:lnTo>
                <a:close/>
              </a:path>
            </a:pathLst>
          </a:custGeom>
          <a:solidFill>
            <a:srgbClr val="0D69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157086" y="6044895"/>
            <a:ext cx="101790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Requirement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986272" y="5224284"/>
            <a:ext cx="3139440" cy="1009015"/>
          </a:xfrm>
          <a:custGeom>
            <a:avLst/>
            <a:gdLst/>
            <a:ahLst/>
            <a:cxnLst/>
            <a:rect l="l" t="t" r="r" b="b"/>
            <a:pathLst>
              <a:path w="3139440" h="1009014">
                <a:moveTo>
                  <a:pt x="2401824" y="676643"/>
                </a:moveTo>
                <a:lnTo>
                  <a:pt x="2081784" y="356603"/>
                </a:lnTo>
                <a:lnTo>
                  <a:pt x="1761744" y="676643"/>
                </a:lnTo>
                <a:lnTo>
                  <a:pt x="1921764" y="676643"/>
                </a:lnTo>
                <a:lnTo>
                  <a:pt x="1921764" y="1008875"/>
                </a:lnTo>
                <a:lnTo>
                  <a:pt x="2241804" y="1008875"/>
                </a:lnTo>
                <a:lnTo>
                  <a:pt x="2241804" y="676643"/>
                </a:lnTo>
                <a:lnTo>
                  <a:pt x="2401824" y="676643"/>
                </a:lnTo>
                <a:close/>
              </a:path>
              <a:path w="3139440" h="1009014">
                <a:moveTo>
                  <a:pt x="3139440" y="0"/>
                </a:moveTo>
                <a:lnTo>
                  <a:pt x="0" y="0"/>
                </a:lnTo>
                <a:lnTo>
                  <a:pt x="0" y="347459"/>
                </a:lnTo>
                <a:lnTo>
                  <a:pt x="3139440" y="347459"/>
                </a:lnTo>
                <a:lnTo>
                  <a:pt x="3139440" y="0"/>
                </a:lnTo>
                <a:close/>
              </a:path>
            </a:pathLst>
          </a:custGeom>
          <a:solidFill>
            <a:srgbClr val="0D69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851395" y="5278373"/>
            <a:ext cx="141478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Design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400" spc="-20" dirty="0">
                <a:solidFill>
                  <a:srgbClr val="FFFFFF"/>
                </a:solidFill>
                <a:latin typeface="Segoe UI"/>
                <a:cs typeface="Segoe UI"/>
              </a:rPr>
              <a:t> model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607552" y="3642359"/>
            <a:ext cx="2788920" cy="1813560"/>
          </a:xfrm>
          <a:custGeom>
            <a:avLst/>
            <a:gdLst/>
            <a:ahLst/>
            <a:cxnLst/>
            <a:rect l="l" t="t" r="r" b="b"/>
            <a:pathLst>
              <a:path w="2788920" h="1813560">
                <a:moveTo>
                  <a:pt x="667512" y="1481328"/>
                </a:moveTo>
                <a:lnTo>
                  <a:pt x="347472" y="1161288"/>
                </a:lnTo>
                <a:lnTo>
                  <a:pt x="27432" y="1481328"/>
                </a:lnTo>
                <a:lnTo>
                  <a:pt x="187452" y="1481328"/>
                </a:lnTo>
                <a:lnTo>
                  <a:pt x="187452" y="1813560"/>
                </a:lnTo>
                <a:lnTo>
                  <a:pt x="507492" y="1813560"/>
                </a:lnTo>
                <a:lnTo>
                  <a:pt x="507492" y="1481328"/>
                </a:lnTo>
                <a:lnTo>
                  <a:pt x="667512" y="1481328"/>
                </a:lnTo>
                <a:close/>
              </a:path>
              <a:path w="2788920" h="1813560">
                <a:moveTo>
                  <a:pt x="2788920" y="0"/>
                </a:moveTo>
                <a:lnTo>
                  <a:pt x="0" y="0"/>
                </a:lnTo>
                <a:lnTo>
                  <a:pt x="0" y="347472"/>
                </a:lnTo>
                <a:lnTo>
                  <a:pt x="2788920" y="347472"/>
                </a:lnTo>
                <a:lnTo>
                  <a:pt x="2788920" y="0"/>
                </a:lnTo>
                <a:close/>
              </a:path>
            </a:pathLst>
          </a:custGeom>
          <a:solidFill>
            <a:srgbClr val="0D69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553447" y="3694302"/>
            <a:ext cx="896619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Verification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043928" y="2907792"/>
            <a:ext cx="4508500" cy="1734820"/>
            <a:chOff x="7043928" y="2907792"/>
            <a:chExt cx="4508500" cy="1734820"/>
          </a:xfrm>
        </p:grpSpPr>
        <p:sp>
          <p:nvSpPr>
            <p:cNvPr id="14" name="object 14"/>
            <p:cNvSpPr/>
            <p:nvPr/>
          </p:nvSpPr>
          <p:spPr>
            <a:xfrm>
              <a:off x="9692640" y="3989832"/>
              <a:ext cx="640080" cy="652780"/>
            </a:xfrm>
            <a:custGeom>
              <a:avLst/>
              <a:gdLst/>
              <a:ahLst/>
              <a:cxnLst/>
              <a:rect l="l" t="t" r="r" b="b"/>
              <a:pathLst>
                <a:path w="640079" h="652779">
                  <a:moveTo>
                    <a:pt x="320039" y="0"/>
                  </a:moveTo>
                  <a:lnTo>
                    <a:pt x="0" y="320040"/>
                  </a:lnTo>
                  <a:lnTo>
                    <a:pt x="160019" y="320040"/>
                  </a:lnTo>
                  <a:lnTo>
                    <a:pt x="160019" y="652272"/>
                  </a:lnTo>
                  <a:lnTo>
                    <a:pt x="480059" y="652272"/>
                  </a:lnTo>
                  <a:lnTo>
                    <a:pt x="480059" y="320040"/>
                  </a:lnTo>
                  <a:lnTo>
                    <a:pt x="640079" y="320040"/>
                  </a:lnTo>
                  <a:lnTo>
                    <a:pt x="320039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043928" y="2907792"/>
              <a:ext cx="1521460" cy="1521460"/>
            </a:xfrm>
            <a:custGeom>
              <a:avLst/>
              <a:gdLst/>
              <a:ahLst/>
              <a:cxnLst/>
              <a:rect l="l" t="t" r="r" b="b"/>
              <a:pathLst>
                <a:path w="1521459" h="1521460">
                  <a:moveTo>
                    <a:pt x="760476" y="0"/>
                  </a:moveTo>
                  <a:lnTo>
                    <a:pt x="712383" y="1496"/>
                  </a:lnTo>
                  <a:lnTo>
                    <a:pt x="665085" y="5925"/>
                  </a:lnTo>
                  <a:lnTo>
                    <a:pt x="618671" y="13198"/>
                  </a:lnTo>
                  <a:lnTo>
                    <a:pt x="573230" y="23226"/>
                  </a:lnTo>
                  <a:lnTo>
                    <a:pt x="528851" y="35919"/>
                  </a:lnTo>
                  <a:lnTo>
                    <a:pt x="485623" y="51189"/>
                  </a:lnTo>
                  <a:lnTo>
                    <a:pt x="443635" y="68947"/>
                  </a:lnTo>
                  <a:lnTo>
                    <a:pt x="402976" y="89103"/>
                  </a:lnTo>
                  <a:lnTo>
                    <a:pt x="363736" y="111569"/>
                  </a:lnTo>
                  <a:lnTo>
                    <a:pt x="326004" y="136254"/>
                  </a:lnTo>
                  <a:lnTo>
                    <a:pt x="289868" y="163071"/>
                  </a:lnTo>
                  <a:lnTo>
                    <a:pt x="255417" y="191930"/>
                  </a:lnTo>
                  <a:lnTo>
                    <a:pt x="222742" y="222742"/>
                  </a:lnTo>
                  <a:lnTo>
                    <a:pt x="191930" y="255417"/>
                  </a:lnTo>
                  <a:lnTo>
                    <a:pt x="163071" y="289868"/>
                  </a:lnTo>
                  <a:lnTo>
                    <a:pt x="136254" y="326004"/>
                  </a:lnTo>
                  <a:lnTo>
                    <a:pt x="111569" y="363736"/>
                  </a:lnTo>
                  <a:lnTo>
                    <a:pt x="89103" y="402976"/>
                  </a:lnTo>
                  <a:lnTo>
                    <a:pt x="68947" y="443635"/>
                  </a:lnTo>
                  <a:lnTo>
                    <a:pt x="51189" y="485623"/>
                  </a:lnTo>
                  <a:lnTo>
                    <a:pt x="35919" y="528851"/>
                  </a:lnTo>
                  <a:lnTo>
                    <a:pt x="23226" y="573230"/>
                  </a:lnTo>
                  <a:lnTo>
                    <a:pt x="13198" y="618671"/>
                  </a:lnTo>
                  <a:lnTo>
                    <a:pt x="5925" y="665085"/>
                  </a:lnTo>
                  <a:lnTo>
                    <a:pt x="1496" y="712383"/>
                  </a:lnTo>
                  <a:lnTo>
                    <a:pt x="0" y="760476"/>
                  </a:lnTo>
                  <a:lnTo>
                    <a:pt x="1496" y="808574"/>
                  </a:lnTo>
                  <a:lnTo>
                    <a:pt x="5925" y="855866"/>
                  </a:lnTo>
                  <a:lnTo>
                    <a:pt x="13198" y="902280"/>
                  </a:lnTo>
                  <a:lnTo>
                    <a:pt x="23226" y="947721"/>
                  </a:lnTo>
                  <a:lnTo>
                    <a:pt x="35919" y="992100"/>
                  </a:lnTo>
                  <a:lnTo>
                    <a:pt x="51189" y="1035328"/>
                  </a:lnTo>
                  <a:lnTo>
                    <a:pt x="68947" y="1077316"/>
                  </a:lnTo>
                  <a:lnTo>
                    <a:pt x="89103" y="1117975"/>
                  </a:lnTo>
                  <a:lnTo>
                    <a:pt x="111569" y="1157215"/>
                  </a:lnTo>
                  <a:lnTo>
                    <a:pt x="136254" y="1194947"/>
                  </a:lnTo>
                  <a:lnTo>
                    <a:pt x="163071" y="1231083"/>
                  </a:lnTo>
                  <a:lnTo>
                    <a:pt x="191930" y="1265534"/>
                  </a:lnTo>
                  <a:lnTo>
                    <a:pt x="222742" y="1298209"/>
                  </a:lnTo>
                  <a:lnTo>
                    <a:pt x="255417" y="1329021"/>
                  </a:lnTo>
                  <a:lnTo>
                    <a:pt x="289868" y="1357880"/>
                  </a:lnTo>
                  <a:lnTo>
                    <a:pt x="326004" y="1384697"/>
                  </a:lnTo>
                  <a:lnTo>
                    <a:pt x="363736" y="1409382"/>
                  </a:lnTo>
                  <a:lnTo>
                    <a:pt x="402976" y="1431848"/>
                  </a:lnTo>
                  <a:lnTo>
                    <a:pt x="443635" y="1452004"/>
                  </a:lnTo>
                  <a:lnTo>
                    <a:pt x="485623" y="1469762"/>
                  </a:lnTo>
                  <a:lnTo>
                    <a:pt x="528851" y="1485032"/>
                  </a:lnTo>
                  <a:lnTo>
                    <a:pt x="573230" y="1497725"/>
                  </a:lnTo>
                  <a:lnTo>
                    <a:pt x="618671" y="1507753"/>
                  </a:lnTo>
                  <a:lnTo>
                    <a:pt x="665085" y="1515026"/>
                  </a:lnTo>
                  <a:lnTo>
                    <a:pt x="712383" y="1519455"/>
                  </a:lnTo>
                  <a:lnTo>
                    <a:pt x="760476" y="1520952"/>
                  </a:lnTo>
                  <a:lnTo>
                    <a:pt x="808568" y="1519455"/>
                  </a:lnTo>
                  <a:lnTo>
                    <a:pt x="855866" y="1515026"/>
                  </a:lnTo>
                  <a:lnTo>
                    <a:pt x="902280" y="1507753"/>
                  </a:lnTo>
                  <a:lnTo>
                    <a:pt x="947721" y="1497725"/>
                  </a:lnTo>
                  <a:lnTo>
                    <a:pt x="992100" y="1485032"/>
                  </a:lnTo>
                  <a:lnTo>
                    <a:pt x="1035328" y="1469762"/>
                  </a:lnTo>
                  <a:lnTo>
                    <a:pt x="1077316" y="1452004"/>
                  </a:lnTo>
                  <a:lnTo>
                    <a:pt x="1117975" y="1431848"/>
                  </a:lnTo>
                  <a:lnTo>
                    <a:pt x="1157215" y="1409382"/>
                  </a:lnTo>
                  <a:lnTo>
                    <a:pt x="1194947" y="1384697"/>
                  </a:lnTo>
                  <a:lnTo>
                    <a:pt x="1231083" y="1357880"/>
                  </a:lnTo>
                  <a:lnTo>
                    <a:pt x="1265534" y="1329021"/>
                  </a:lnTo>
                  <a:lnTo>
                    <a:pt x="1298209" y="1298209"/>
                  </a:lnTo>
                  <a:lnTo>
                    <a:pt x="1306967" y="1288923"/>
                  </a:lnTo>
                  <a:lnTo>
                    <a:pt x="760476" y="1288923"/>
                  </a:lnTo>
                  <a:lnTo>
                    <a:pt x="712377" y="1286763"/>
                  </a:lnTo>
                  <a:lnTo>
                    <a:pt x="665488" y="1280408"/>
                  </a:lnTo>
                  <a:lnTo>
                    <a:pt x="619996" y="1270045"/>
                  </a:lnTo>
                  <a:lnTo>
                    <a:pt x="576086" y="1255861"/>
                  </a:lnTo>
                  <a:lnTo>
                    <a:pt x="533946" y="1238041"/>
                  </a:lnTo>
                  <a:lnTo>
                    <a:pt x="493761" y="1216772"/>
                  </a:lnTo>
                  <a:lnTo>
                    <a:pt x="455720" y="1192242"/>
                  </a:lnTo>
                  <a:lnTo>
                    <a:pt x="420007" y="1164636"/>
                  </a:lnTo>
                  <a:lnTo>
                    <a:pt x="386810" y="1134141"/>
                  </a:lnTo>
                  <a:lnTo>
                    <a:pt x="356315" y="1100944"/>
                  </a:lnTo>
                  <a:lnTo>
                    <a:pt x="328709" y="1065231"/>
                  </a:lnTo>
                  <a:lnTo>
                    <a:pt x="304179" y="1027190"/>
                  </a:lnTo>
                  <a:lnTo>
                    <a:pt x="282910" y="987005"/>
                  </a:lnTo>
                  <a:lnTo>
                    <a:pt x="265090" y="944865"/>
                  </a:lnTo>
                  <a:lnTo>
                    <a:pt x="250906" y="900955"/>
                  </a:lnTo>
                  <a:lnTo>
                    <a:pt x="240543" y="855463"/>
                  </a:lnTo>
                  <a:lnTo>
                    <a:pt x="234188" y="808568"/>
                  </a:lnTo>
                  <a:lnTo>
                    <a:pt x="232028" y="760476"/>
                  </a:lnTo>
                  <a:lnTo>
                    <a:pt x="234188" y="712377"/>
                  </a:lnTo>
                  <a:lnTo>
                    <a:pt x="240543" y="665488"/>
                  </a:lnTo>
                  <a:lnTo>
                    <a:pt x="250906" y="619996"/>
                  </a:lnTo>
                  <a:lnTo>
                    <a:pt x="265090" y="576086"/>
                  </a:lnTo>
                  <a:lnTo>
                    <a:pt x="282910" y="533946"/>
                  </a:lnTo>
                  <a:lnTo>
                    <a:pt x="304179" y="493761"/>
                  </a:lnTo>
                  <a:lnTo>
                    <a:pt x="328709" y="455720"/>
                  </a:lnTo>
                  <a:lnTo>
                    <a:pt x="356315" y="420007"/>
                  </a:lnTo>
                  <a:lnTo>
                    <a:pt x="386810" y="386810"/>
                  </a:lnTo>
                  <a:lnTo>
                    <a:pt x="420007" y="356315"/>
                  </a:lnTo>
                  <a:lnTo>
                    <a:pt x="455720" y="328709"/>
                  </a:lnTo>
                  <a:lnTo>
                    <a:pt x="493761" y="304179"/>
                  </a:lnTo>
                  <a:lnTo>
                    <a:pt x="533946" y="282910"/>
                  </a:lnTo>
                  <a:lnTo>
                    <a:pt x="576086" y="265090"/>
                  </a:lnTo>
                  <a:lnTo>
                    <a:pt x="619996" y="250906"/>
                  </a:lnTo>
                  <a:lnTo>
                    <a:pt x="665488" y="240543"/>
                  </a:lnTo>
                  <a:lnTo>
                    <a:pt x="712377" y="234188"/>
                  </a:lnTo>
                  <a:lnTo>
                    <a:pt x="760476" y="232029"/>
                  </a:lnTo>
                  <a:lnTo>
                    <a:pt x="1306967" y="232029"/>
                  </a:lnTo>
                  <a:lnTo>
                    <a:pt x="1298209" y="222742"/>
                  </a:lnTo>
                  <a:lnTo>
                    <a:pt x="1265534" y="191930"/>
                  </a:lnTo>
                  <a:lnTo>
                    <a:pt x="1231083" y="163071"/>
                  </a:lnTo>
                  <a:lnTo>
                    <a:pt x="1194947" y="136254"/>
                  </a:lnTo>
                  <a:lnTo>
                    <a:pt x="1157215" y="111569"/>
                  </a:lnTo>
                  <a:lnTo>
                    <a:pt x="1117975" y="89103"/>
                  </a:lnTo>
                  <a:lnTo>
                    <a:pt x="1077316" y="68947"/>
                  </a:lnTo>
                  <a:lnTo>
                    <a:pt x="1035328" y="51189"/>
                  </a:lnTo>
                  <a:lnTo>
                    <a:pt x="992100" y="35919"/>
                  </a:lnTo>
                  <a:lnTo>
                    <a:pt x="947721" y="23226"/>
                  </a:lnTo>
                  <a:lnTo>
                    <a:pt x="902280" y="13198"/>
                  </a:lnTo>
                  <a:lnTo>
                    <a:pt x="855866" y="5925"/>
                  </a:lnTo>
                  <a:lnTo>
                    <a:pt x="808568" y="1496"/>
                  </a:lnTo>
                  <a:lnTo>
                    <a:pt x="760476" y="0"/>
                  </a:lnTo>
                  <a:close/>
                </a:path>
                <a:path w="1521459" h="1521460">
                  <a:moveTo>
                    <a:pt x="1306967" y="232029"/>
                  </a:moveTo>
                  <a:lnTo>
                    <a:pt x="760476" y="232029"/>
                  </a:lnTo>
                  <a:lnTo>
                    <a:pt x="808574" y="234188"/>
                  </a:lnTo>
                  <a:lnTo>
                    <a:pt x="855463" y="240543"/>
                  </a:lnTo>
                  <a:lnTo>
                    <a:pt x="900955" y="250906"/>
                  </a:lnTo>
                  <a:lnTo>
                    <a:pt x="944865" y="265090"/>
                  </a:lnTo>
                  <a:lnTo>
                    <a:pt x="987005" y="282910"/>
                  </a:lnTo>
                  <a:lnTo>
                    <a:pt x="1027190" y="304179"/>
                  </a:lnTo>
                  <a:lnTo>
                    <a:pt x="1065231" y="328709"/>
                  </a:lnTo>
                  <a:lnTo>
                    <a:pt x="1100944" y="356315"/>
                  </a:lnTo>
                  <a:lnTo>
                    <a:pt x="1134141" y="386810"/>
                  </a:lnTo>
                  <a:lnTo>
                    <a:pt x="1164636" y="420007"/>
                  </a:lnTo>
                  <a:lnTo>
                    <a:pt x="1192242" y="455720"/>
                  </a:lnTo>
                  <a:lnTo>
                    <a:pt x="1216772" y="493761"/>
                  </a:lnTo>
                  <a:lnTo>
                    <a:pt x="1238041" y="533946"/>
                  </a:lnTo>
                  <a:lnTo>
                    <a:pt x="1255861" y="576086"/>
                  </a:lnTo>
                  <a:lnTo>
                    <a:pt x="1270045" y="619996"/>
                  </a:lnTo>
                  <a:lnTo>
                    <a:pt x="1280408" y="665488"/>
                  </a:lnTo>
                  <a:lnTo>
                    <a:pt x="1286763" y="712383"/>
                  </a:lnTo>
                  <a:lnTo>
                    <a:pt x="1288923" y="760476"/>
                  </a:lnTo>
                  <a:lnTo>
                    <a:pt x="1286763" y="808574"/>
                  </a:lnTo>
                  <a:lnTo>
                    <a:pt x="1280408" y="855463"/>
                  </a:lnTo>
                  <a:lnTo>
                    <a:pt x="1270045" y="900955"/>
                  </a:lnTo>
                  <a:lnTo>
                    <a:pt x="1255861" y="944865"/>
                  </a:lnTo>
                  <a:lnTo>
                    <a:pt x="1238041" y="987005"/>
                  </a:lnTo>
                  <a:lnTo>
                    <a:pt x="1216772" y="1027190"/>
                  </a:lnTo>
                  <a:lnTo>
                    <a:pt x="1192242" y="1065231"/>
                  </a:lnTo>
                  <a:lnTo>
                    <a:pt x="1164636" y="1100944"/>
                  </a:lnTo>
                  <a:lnTo>
                    <a:pt x="1134141" y="1134141"/>
                  </a:lnTo>
                  <a:lnTo>
                    <a:pt x="1100944" y="1164636"/>
                  </a:lnTo>
                  <a:lnTo>
                    <a:pt x="1065231" y="1192242"/>
                  </a:lnTo>
                  <a:lnTo>
                    <a:pt x="1027190" y="1216772"/>
                  </a:lnTo>
                  <a:lnTo>
                    <a:pt x="987005" y="1238041"/>
                  </a:lnTo>
                  <a:lnTo>
                    <a:pt x="944865" y="1255861"/>
                  </a:lnTo>
                  <a:lnTo>
                    <a:pt x="900955" y="1270045"/>
                  </a:lnTo>
                  <a:lnTo>
                    <a:pt x="855463" y="1280408"/>
                  </a:lnTo>
                  <a:lnTo>
                    <a:pt x="808574" y="1286763"/>
                  </a:lnTo>
                  <a:lnTo>
                    <a:pt x="760476" y="1288923"/>
                  </a:lnTo>
                  <a:lnTo>
                    <a:pt x="1306967" y="1288923"/>
                  </a:lnTo>
                  <a:lnTo>
                    <a:pt x="1357880" y="1231083"/>
                  </a:lnTo>
                  <a:lnTo>
                    <a:pt x="1384697" y="1194947"/>
                  </a:lnTo>
                  <a:lnTo>
                    <a:pt x="1409382" y="1157215"/>
                  </a:lnTo>
                  <a:lnTo>
                    <a:pt x="1431848" y="1117975"/>
                  </a:lnTo>
                  <a:lnTo>
                    <a:pt x="1452004" y="1077316"/>
                  </a:lnTo>
                  <a:lnTo>
                    <a:pt x="1469762" y="1035328"/>
                  </a:lnTo>
                  <a:lnTo>
                    <a:pt x="1485032" y="992100"/>
                  </a:lnTo>
                  <a:lnTo>
                    <a:pt x="1497725" y="947721"/>
                  </a:lnTo>
                  <a:lnTo>
                    <a:pt x="1507753" y="902280"/>
                  </a:lnTo>
                  <a:lnTo>
                    <a:pt x="1515026" y="855866"/>
                  </a:lnTo>
                  <a:lnTo>
                    <a:pt x="1519455" y="808568"/>
                  </a:lnTo>
                  <a:lnTo>
                    <a:pt x="1520952" y="760476"/>
                  </a:lnTo>
                  <a:lnTo>
                    <a:pt x="1519455" y="712377"/>
                  </a:lnTo>
                  <a:lnTo>
                    <a:pt x="1515026" y="665085"/>
                  </a:lnTo>
                  <a:lnTo>
                    <a:pt x="1507753" y="618671"/>
                  </a:lnTo>
                  <a:lnTo>
                    <a:pt x="1497725" y="573230"/>
                  </a:lnTo>
                  <a:lnTo>
                    <a:pt x="1485032" y="528851"/>
                  </a:lnTo>
                  <a:lnTo>
                    <a:pt x="1469762" y="485623"/>
                  </a:lnTo>
                  <a:lnTo>
                    <a:pt x="1452004" y="443635"/>
                  </a:lnTo>
                  <a:lnTo>
                    <a:pt x="1431848" y="402976"/>
                  </a:lnTo>
                  <a:lnTo>
                    <a:pt x="1409382" y="363736"/>
                  </a:lnTo>
                  <a:lnTo>
                    <a:pt x="1384697" y="326004"/>
                  </a:lnTo>
                  <a:lnTo>
                    <a:pt x="1357880" y="289868"/>
                  </a:lnTo>
                  <a:lnTo>
                    <a:pt x="1329021" y="255417"/>
                  </a:lnTo>
                  <a:lnTo>
                    <a:pt x="1306967" y="232029"/>
                  </a:lnTo>
                  <a:close/>
                </a:path>
              </a:pathLst>
            </a:custGeom>
            <a:solidFill>
              <a:srgbClr val="33AB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908792" y="3203448"/>
              <a:ext cx="643255" cy="655320"/>
            </a:xfrm>
            <a:custGeom>
              <a:avLst/>
              <a:gdLst/>
              <a:ahLst/>
              <a:cxnLst/>
              <a:rect l="l" t="t" r="r" b="b"/>
              <a:pathLst>
                <a:path w="643254" h="655320">
                  <a:moveTo>
                    <a:pt x="321563" y="0"/>
                  </a:moveTo>
                  <a:lnTo>
                    <a:pt x="0" y="321563"/>
                  </a:lnTo>
                  <a:lnTo>
                    <a:pt x="160781" y="321563"/>
                  </a:lnTo>
                  <a:lnTo>
                    <a:pt x="160781" y="655319"/>
                  </a:lnTo>
                  <a:lnTo>
                    <a:pt x="482346" y="655319"/>
                  </a:lnTo>
                  <a:lnTo>
                    <a:pt x="482346" y="321563"/>
                  </a:lnTo>
                  <a:lnTo>
                    <a:pt x="643127" y="321563"/>
                  </a:lnTo>
                  <a:lnTo>
                    <a:pt x="321563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476231" y="2855976"/>
            <a:ext cx="2597150" cy="347980"/>
          </a:xfrm>
          <a:prstGeom prst="rect">
            <a:avLst/>
          </a:prstGeom>
          <a:solidFill>
            <a:srgbClr val="0D69AE"/>
          </a:solidFill>
        </p:spPr>
        <p:txBody>
          <a:bodyPr vert="horz" wrap="square" lIns="0" tIns="65405" rIns="0" bIns="0" rtlCol="0">
            <a:spAutoFit/>
          </a:bodyPr>
          <a:lstStyle/>
          <a:p>
            <a:pPr marL="795655">
              <a:lnSpc>
                <a:spcPct val="100000"/>
              </a:lnSpc>
              <a:spcBef>
                <a:spcPts val="515"/>
              </a:spcBef>
            </a:pP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Maintenance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  <p:sp>
        <p:nvSpPr>
          <p:cNvPr id="18" name="object 18"/>
          <p:cNvSpPr txBox="1"/>
          <p:nvPr/>
        </p:nvSpPr>
        <p:spPr>
          <a:xfrm>
            <a:off x="7509764" y="3563492"/>
            <a:ext cx="68326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Segoe UI"/>
                <a:cs typeface="Segoe UI"/>
              </a:rPr>
              <a:t>Iteration</a:t>
            </a:r>
            <a:endParaRPr sz="1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73955" y="2737815"/>
            <a:ext cx="326390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175" dirty="0">
                <a:solidFill>
                  <a:srgbClr val="FFFFFF"/>
                </a:solidFill>
              </a:rPr>
              <a:t>Summary</a:t>
            </a:r>
            <a:endParaRPr sz="5400"/>
          </a:p>
        </p:txBody>
      </p:sp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32</a:t>
            </a:fld>
            <a:endParaRPr spc="-2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Summary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33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918768" y="1473454"/>
            <a:ext cx="585406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dirty="0">
                <a:solidFill>
                  <a:srgbClr val="252525"/>
                </a:solidFill>
                <a:latin typeface="Segoe UI"/>
                <a:cs typeface="Segoe UI"/>
              </a:rPr>
              <a:t>In</a:t>
            </a:r>
            <a:r>
              <a:rPr sz="2800" b="1" spc="-2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800" b="1" dirty="0">
                <a:solidFill>
                  <a:srgbClr val="252525"/>
                </a:solidFill>
                <a:latin typeface="Segoe UI"/>
                <a:cs typeface="Segoe UI"/>
              </a:rPr>
              <a:t>this</a:t>
            </a:r>
            <a:r>
              <a:rPr sz="2800" b="1" spc="-1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800" b="1" dirty="0">
                <a:solidFill>
                  <a:srgbClr val="252525"/>
                </a:solidFill>
                <a:latin typeface="Segoe UI"/>
                <a:cs typeface="Segoe UI"/>
              </a:rPr>
              <a:t>course,</a:t>
            </a:r>
            <a:r>
              <a:rPr sz="2800" b="1" spc="-3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800" b="1" dirty="0">
                <a:solidFill>
                  <a:srgbClr val="252525"/>
                </a:solidFill>
                <a:latin typeface="Segoe UI"/>
                <a:cs typeface="Segoe UI"/>
              </a:rPr>
              <a:t>you</a:t>
            </a:r>
            <a:r>
              <a:rPr sz="2800" b="1" spc="-3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800" b="1" dirty="0">
                <a:solidFill>
                  <a:srgbClr val="252525"/>
                </a:solidFill>
                <a:latin typeface="Segoe UI"/>
                <a:cs typeface="Segoe UI"/>
              </a:rPr>
              <a:t>already</a:t>
            </a:r>
            <a:r>
              <a:rPr sz="2800" b="1" spc="-10" dirty="0">
                <a:solidFill>
                  <a:srgbClr val="252525"/>
                </a:solidFill>
                <a:latin typeface="Segoe UI"/>
                <a:cs typeface="Segoe UI"/>
              </a:rPr>
              <a:t> learned: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8768" y="1894458"/>
            <a:ext cx="4943475" cy="39624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ts val="3315"/>
              </a:lnSpc>
              <a:spcBef>
                <a:spcPts val="130"/>
              </a:spcBef>
            </a:pPr>
            <a:r>
              <a:rPr sz="285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850" spc="-44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Integration</a:t>
            </a:r>
            <a:r>
              <a:rPr sz="2400" spc="-1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Management</a:t>
            </a:r>
            <a:r>
              <a:rPr sz="2400" spc="-40" dirty="0"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Overview</a:t>
            </a:r>
            <a:endParaRPr sz="2400">
              <a:latin typeface="Segoe UI"/>
              <a:cs typeface="Segoe UI"/>
            </a:endParaRPr>
          </a:p>
          <a:p>
            <a:pPr marR="70485" algn="ctr">
              <a:lnSpc>
                <a:spcPts val="2670"/>
              </a:lnSpc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2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What</a:t>
            </a:r>
            <a:r>
              <a:rPr sz="2000" spc="-6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is</a:t>
            </a:r>
            <a:r>
              <a:rPr sz="2000" spc="-3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Integration</a:t>
            </a:r>
            <a:r>
              <a:rPr sz="2000" spc="2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Management</a:t>
            </a:r>
            <a:endParaRPr sz="2000">
              <a:latin typeface="Segoe UI"/>
              <a:cs typeface="Segoe UI"/>
            </a:endParaRPr>
          </a:p>
          <a:p>
            <a:pPr marR="332105" algn="ctr">
              <a:lnSpc>
                <a:spcPts val="2775"/>
              </a:lnSpc>
              <a:tabLst>
                <a:tab pos="298450" algn="l"/>
              </a:tabLst>
            </a:pPr>
            <a:r>
              <a:rPr sz="2400" spc="-5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	</a:t>
            </a:r>
            <a:r>
              <a:rPr sz="2000" dirty="0">
                <a:latin typeface="Segoe UI"/>
                <a:cs typeface="Segoe UI"/>
              </a:rPr>
              <a:t>Why</a:t>
            </a:r>
            <a:r>
              <a:rPr sz="2000" spc="-9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Integration</a:t>
            </a:r>
            <a:r>
              <a:rPr sz="2000" spc="-25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Management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ts val="3304"/>
              </a:lnSpc>
              <a:spcBef>
                <a:spcPts val="170"/>
              </a:spcBef>
            </a:pPr>
            <a:r>
              <a:rPr sz="285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850" spc="-44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Integration</a:t>
            </a:r>
            <a:r>
              <a:rPr sz="2400" spc="-2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Management</a:t>
            </a:r>
            <a:r>
              <a:rPr sz="2400" spc="-45" dirty="0"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Process</a:t>
            </a:r>
            <a:endParaRPr sz="2400">
              <a:latin typeface="Segoe UI"/>
              <a:cs typeface="Segoe UI"/>
            </a:endParaRPr>
          </a:p>
          <a:p>
            <a:pPr marL="469265">
              <a:lnSpc>
                <a:spcPts val="2655"/>
              </a:lnSpc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4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Develop</a:t>
            </a:r>
            <a:r>
              <a:rPr sz="2000" spc="-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Project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Charter</a:t>
            </a:r>
            <a:endParaRPr sz="2000">
              <a:latin typeface="Segoe UI"/>
              <a:cs typeface="Segoe UI"/>
            </a:endParaRPr>
          </a:p>
          <a:p>
            <a:pPr marL="469265">
              <a:lnSpc>
                <a:spcPts val="2665"/>
              </a:lnSpc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3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Develop</a:t>
            </a:r>
            <a:r>
              <a:rPr sz="2000" spc="-5" dirty="0">
                <a:latin typeface="Segoe UI"/>
                <a:cs typeface="Segoe UI"/>
              </a:rPr>
              <a:t> </a:t>
            </a:r>
            <a:r>
              <a:rPr sz="2000" spc="-25" dirty="0">
                <a:latin typeface="Segoe UI"/>
                <a:cs typeface="Segoe UI"/>
              </a:rPr>
              <a:t>PMP</a:t>
            </a:r>
            <a:endParaRPr sz="2000">
              <a:latin typeface="Segoe UI"/>
              <a:cs typeface="Segoe UI"/>
            </a:endParaRPr>
          </a:p>
          <a:p>
            <a:pPr marL="469265">
              <a:lnSpc>
                <a:spcPts val="2665"/>
              </a:lnSpc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4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Direct</a:t>
            </a:r>
            <a:r>
              <a:rPr sz="2000" spc="-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&amp;</a:t>
            </a:r>
            <a:r>
              <a:rPr sz="2000" spc="-5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Manage</a:t>
            </a:r>
            <a:r>
              <a:rPr sz="2000" spc="-5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Project </a:t>
            </a:r>
            <a:r>
              <a:rPr sz="2000" spc="-20" dirty="0">
                <a:latin typeface="Segoe UI"/>
                <a:cs typeface="Segoe UI"/>
              </a:rPr>
              <a:t>Work</a:t>
            </a:r>
            <a:endParaRPr sz="2000">
              <a:latin typeface="Segoe UI"/>
              <a:cs typeface="Segoe UI"/>
            </a:endParaRPr>
          </a:p>
          <a:p>
            <a:pPr marL="469265">
              <a:lnSpc>
                <a:spcPts val="2665"/>
              </a:lnSpc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4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Manage</a:t>
            </a:r>
            <a:r>
              <a:rPr sz="2000" spc="-5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Project</a:t>
            </a:r>
            <a:r>
              <a:rPr sz="2000" spc="-5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Knowledge</a:t>
            </a:r>
            <a:endParaRPr sz="2000">
              <a:latin typeface="Segoe UI"/>
              <a:cs typeface="Segoe UI"/>
            </a:endParaRPr>
          </a:p>
          <a:p>
            <a:pPr marL="469265">
              <a:lnSpc>
                <a:spcPts val="2655"/>
              </a:lnSpc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3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Monitor</a:t>
            </a:r>
            <a:r>
              <a:rPr sz="2000" spc="-3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&amp;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Control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Project</a:t>
            </a:r>
            <a:r>
              <a:rPr sz="2000" spc="5" dirty="0">
                <a:latin typeface="Segoe UI"/>
                <a:cs typeface="Segoe UI"/>
              </a:rPr>
              <a:t> </a:t>
            </a:r>
            <a:r>
              <a:rPr sz="2000" spc="-20" dirty="0">
                <a:latin typeface="Segoe UI"/>
                <a:cs typeface="Segoe UI"/>
              </a:rPr>
              <a:t>Work</a:t>
            </a:r>
            <a:endParaRPr sz="2000">
              <a:latin typeface="Segoe UI"/>
              <a:cs typeface="Segoe UI"/>
            </a:endParaRPr>
          </a:p>
          <a:p>
            <a:pPr marL="469265">
              <a:lnSpc>
                <a:spcPts val="2655"/>
              </a:lnSpc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7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Perform</a:t>
            </a:r>
            <a:r>
              <a:rPr sz="2000" spc="-7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Integrated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Change</a:t>
            </a:r>
            <a:r>
              <a:rPr sz="2000" spc="-6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Control</a:t>
            </a:r>
            <a:endParaRPr sz="2000">
              <a:latin typeface="Segoe UI"/>
              <a:cs typeface="Segoe UI"/>
            </a:endParaRPr>
          </a:p>
          <a:p>
            <a:pPr marL="469265">
              <a:lnSpc>
                <a:spcPts val="2775"/>
              </a:lnSpc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2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Close</a:t>
            </a:r>
            <a:r>
              <a:rPr sz="2000" spc="-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Project</a:t>
            </a:r>
            <a:r>
              <a:rPr sz="2000" spc="-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or</a:t>
            </a:r>
            <a:r>
              <a:rPr sz="2000" spc="-20" dirty="0">
                <a:latin typeface="Segoe UI"/>
                <a:cs typeface="Segoe UI"/>
              </a:rPr>
              <a:t> Phase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52464" y="1931035"/>
            <a:ext cx="4712970" cy="13271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5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850" spc="-44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Integration</a:t>
            </a:r>
            <a:r>
              <a:rPr sz="2400" spc="-1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Management</a:t>
            </a:r>
            <a:r>
              <a:rPr sz="2400" spc="-3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in</a:t>
            </a:r>
            <a:r>
              <a:rPr sz="2400" spc="10" dirty="0"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Agile</a:t>
            </a:r>
            <a:endParaRPr sz="2400">
              <a:latin typeface="Segoe UI"/>
              <a:cs typeface="Segoe UI"/>
            </a:endParaRPr>
          </a:p>
          <a:p>
            <a:pPr marL="469900">
              <a:lnSpc>
                <a:spcPct val="100000"/>
              </a:lnSpc>
              <a:spcBef>
                <a:spcPts val="30"/>
              </a:spcBef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9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spc="-45" dirty="0">
                <a:latin typeface="Segoe UI"/>
                <a:cs typeface="Segoe UI"/>
              </a:rPr>
              <a:t>Value-</a:t>
            </a:r>
            <a:r>
              <a:rPr sz="2000" dirty="0">
                <a:latin typeface="Segoe UI"/>
                <a:cs typeface="Segoe UI"/>
              </a:rPr>
              <a:t>based</a:t>
            </a:r>
            <a:r>
              <a:rPr sz="2000" spc="6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&amp;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spc="-25" dirty="0">
                <a:latin typeface="Segoe UI"/>
                <a:cs typeface="Segoe UI"/>
              </a:rPr>
              <a:t>Plan-</a:t>
            </a:r>
            <a:r>
              <a:rPr sz="2000" spc="-20" dirty="0">
                <a:latin typeface="Segoe UI"/>
                <a:cs typeface="Segoe UI"/>
              </a:rPr>
              <a:t>based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464"/>
              </a:spcBef>
            </a:pPr>
            <a:r>
              <a:rPr sz="285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850" spc="-44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Case</a:t>
            </a:r>
            <a:r>
              <a:rPr sz="2400" spc="-4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Studies</a:t>
            </a:r>
            <a:r>
              <a:rPr sz="2400" spc="-2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in</a:t>
            </a:r>
            <a:r>
              <a:rPr sz="2400" spc="-30" dirty="0">
                <a:latin typeface="Segoe UI"/>
                <a:cs typeface="Segoe UI"/>
              </a:rPr>
              <a:t> </a:t>
            </a:r>
            <a:r>
              <a:rPr sz="2400" spc="-25" dirty="0">
                <a:latin typeface="Segoe UI"/>
                <a:cs typeface="Segoe UI"/>
              </a:rPr>
              <a:t>FPT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73955" y="1254328"/>
            <a:ext cx="4526915" cy="233108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 marR="5080">
              <a:lnSpc>
                <a:spcPts val="5840"/>
              </a:lnSpc>
              <a:spcBef>
                <a:spcPts val="830"/>
              </a:spcBef>
            </a:pPr>
            <a:r>
              <a:rPr sz="5400" spc="155" dirty="0">
                <a:solidFill>
                  <a:srgbClr val="FFFFFF"/>
                </a:solidFill>
              </a:rPr>
              <a:t>Integration </a:t>
            </a:r>
            <a:r>
              <a:rPr sz="5400" spc="150" dirty="0">
                <a:solidFill>
                  <a:srgbClr val="FFFFFF"/>
                </a:solidFill>
              </a:rPr>
              <a:t>Management </a:t>
            </a:r>
            <a:r>
              <a:rPr sz="5400" spc="175" dirty="0">
                <a:solidFill>
                  <a:srgbClr val="FFFFFF"/>
                </a:solidFill>
              </a:rPr>
              <a:t>Overview</a:t>
            </a:r>
            <a:endParaRPr sz="5400"/>
          </a:p>
        </p:txBody>
      </p:sp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4</a:t>
            </a:fld>
            <a:endParaRPr spc="-2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05711"/>
            <a:ext cx="11832590" cy="4407535"/>
            <a:chOff x="0" y="1505711"/>
            <a:chExt cx="11832590" cy="44075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9055" y="1813559"/>
              <a:ext cx="4218432" cy="40995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283695" y="1505711"/>
              <a:ext cx="548640" cy="546100"/>
            </a:xfrm>
            <a:custGeom>
              <a:avLst/>
              <a:gdLst/>
              <a:ahLst/>
              <a:cxnLst/>
              <a:rect l="l" t="t" r="r" b="b"/>
              <a:pathLst>
                <a:path w="548640" h="546100">
                  <a:moveTo>
                    <a:pt x="274320" y="0"/>
                  </a:moveTo>
                  <a:lnTo>
                    <a:pt x="225008" y="4396"/>
                  </a:lnTo>
                  <a:lnTo>
                    <a:pt x="178597" y="17071"/>
                  </a:lnTo>
                  <a:lnTo>
                    <a:pt x="135861" y="37253"/>
                  </a:lnTo>
                  <a:lnTo>
                    <a:pt x="97575" y="64171"/>
                  </a:lnTo>
                  <a:lnTo>
                    <a:pt x="64513" y="97053"/>
                  </a:lnTo>
                  <a:lnTo>
                    <a:pt x="37450" y="135128"/>
                  </a:lnTo>
                  <a:lnTo>
                    <a:pt x="17161" y="177624"/>
                  </a:lnTo>
                  <a:lnTo>
                    <a:pt x="4419" y="223770"/>
                  </a:lnTo>
                  <a:lnTo>
                    <a:pt x="0" y="272796"/>
                  </a:lnTo>
                  <a:lnTo>
                    <a:pt x="4419" y="321821"/>
                  </a:lnTo>
                  <a:lnTo>
                    <a:pt x="17161" y="367967"/>
                  </a:lnTo>
                  <a:lnTo>
                    <a:pt x="37450" y="410464"/>
                  </a:lnTo>
                  <a:lnTo>
                    <a:pt x="64513" y="448538"/>
                  </a:lnTo>
                  <a:lnTo>
                    <a:pt x="97575" y="481420"/>
                  </a:lnTo>
                  <a:lnTo>
                    <a:pt x="135861" y="508338"/>
                  </a:lnTo>
                  <a:lnTo>
                    <a:pt x="178597" y="528520"/>
                  </a:lnTo>
                  <a:lnTo>
                    <a:pt x="225008" y="541195"/>
                  </a:lnTo>
                  <a:lnTo>
                    <a:pt x="274320" y="545591"/>
                  </a:lnTo>
                  <a:lnTo>
                    <a:pt x="323631" y="541195"/>
                  </a:lnTo>
                  <a:lnTo>
                    <a:pt x="370042" y="528520"/>
                  </a:lnTo>
                  <a:lnTo>
                    <a:pt x="412778" y="508338"/>
                  </a:lnTo>
                  <a:lnTo>
                    <a:pt x="451064" y="481420"/>
                  </a:lnTo>
                  <a:lnTo>
                    <a:pt x="484126" y="448538"/>
                  </a:lnTo>
                  <a:lnTo>
                    <a:pt x="511189" y="410463"/>
                  </a:lnTo>
                  <a:lnTo>
                    <a:pt x="531478" y="367967"/>
                  </a:lnTo>
                  <a:lnTo>
                    <a:pt x="544220" y="321821"/>
                  </a:lnTo>
                  <a:lnTo>
                    <a:pt x="548639" y="272796"/>
                  </a:lnTo>
                  <a:lnTo>
                    <a:pt x="544220" y="223770"/>
                  </a:lnTo>
                  <a:lnTo>
                    <a:pt x="531478" y="177624"/>
                  </a:lnTo>
                  <a:lnTo>
                    <a:pt x="511189" y="135127"/>
                  </a:lnTo>
                  <a:lnTo>
                    <a:pt x="484126" y="97053"/>
                  </a:lnTo>
                  <a:lnTo>
                    <a:pt x="451064" y="64171"/>
                  </a:lnTo>
                  <a:lnTo>
                    <a:pt x="412778" y="37253"/>
                  </a:lnTo>
                  <a:lnTo>
                    <a:pt x="370042" y="17071"/>
                  </a:lnTo>
                  <a:lnTo>
                    <a:pt x="323631" y="4396"/>
                  </a:lnTo>
                  <a:lnTo>
                    <a:pt x="274320" y="0"/>
                  </a:lnTo>
                  <a:close/>
                </a:path>
              </a:pathLst>
            </a:custGeom>
            <a:solidFill>
              <a:srgbClr val="33AB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Why</a:t>
            </a:r>
            <a:r>
              <a:rPr spc="-40" dirty="0"/>
              <a:t> </a:t>
            </a:r>
            <a:r>
              <a:rPr dirty="0"/>
              <a:t>Integration</a:t>
            </a:r>
            <a:r>
              <a:rPr spc="-80" dirty="0"/>
              <a:t> </a:t>
            </a:r>
            <a:r>
              <a:rPr spc="-10" dirty="0"/>
              <a:t>Management?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5667755" y="5090160"/>
            <a:ext cx="6164580" cy="548640"/>
            <a:chOff x="5667755" y="4907279"/>
            <a:chExt cx="6164580" cy="548640"/>
          </a:xfrm>
        </p:grpSpPr>
        <p:sp>
          <p:nvSpPr>
            <p:cNvPr id="7" name="object 7"/>
            <p:cNvSpPr/>
            <p:nvPr/>
          </p:nvSpPr>
          <p:spPr>
            <a:xfrm>
              <a:off x="5667756" y="4907279"/>
              <a:ext cx="6164580" cy="548640"/>
            </a:xfrm>
            <a:custGeom>
              <a:avLst/>
              <a:gdLst/>
              <a:ahLst/>
              <a:cxnLst/>
              <a:rect l="l" t="t" r="r" b="b"/>
              <a:pathLst>
                <a:path w="6164580" h="548639">
                  <a:moveTo>
                    <a:pt x="5615686" y="268351"/>
                  </a:moveTo>
                  <a:lnTo>
                    <a:pt x="74917" y="264947"/>
                  </a:lnTo>
                  <a:lnTo>
                    <a:pt x="73202" y="256425"/>
                  </a:lnTo>
                  <a:lnTo>
                    <a:pt x="65049" y="244322"/>
                  </a:lnTo>
                  <a:lnTo>
                    <a:pt x="52946" y="236169"/>
                  </a:lnTo>
                  <a:lnTo>
                    <a:pt x="38100" y="233172"/>
                  </a:lnTo>
                  <a:lnTo>
                    <a:pt x="23241" y="236169"/>
                  </a:lnTo>
                  <a:lnTo>
                    <a:pt x="11137" y="244322"/>
                  </a:lnTo>
                  <a:lnTo>
                    <a:pt x="2984" y="256425"/>
                  </a:lnTo>
                  <a:lnTo>
                    <a:pt x="0" y="271272"/>
                  </a:lnTo>
                  <a:lnTo>
                    <a:pt x="2984" y="286067"/>
                  </a:lnTo>
                  <a:lnTo>
                    <a:pt x="11137" y="298183"/>
                  </a:lnTo>
                  <a:lnTo>
                    <a:pt x="23241" y="306374"/>
                  </a:lnTo>
                  <a:lnTo>
                    <a:pt x="38100" y="309372"/>
                  </a:lnTo>
                  <a:lnTo>
                    <a:pt x="52908" y="306374"/>
                  </a:lnTo>
                  <a:lnTo>
                    <a:pt x="64998" y="298234"/>
                  </a:lnTo>
                  <a:lnTo>
                    <a:pt x="73190" y="286131"/>
                  </a:lnTo>
                  <a:lnTo>
                    <a:pt x="74904" y="277647"/>
                  </a:lnTo>
                  <a:lnTo>
                    <a:pt x="5615686" y="281051"/>
                  </a:lnTo>
                  <a:lnTo>
                    <a:pt x="5615686" y="268351"/>
                  </a:lnTo>
                  <a:close/>
                </a:path>
                <a:path w="6164580" h="548639">
                  <a:moveTo>
                    <a:pt x="6164580" y="274320"/>
                  </a:moveTo>
                  <a:lnTo>
                    <a:pt x="6160160" y="225018"/>
                  </a:lnTo>
                  <a:lnTo>
                    <a:pt x="6147409" y="178600"/>
                  </a:lnTo>
                  <a:lnTo>
                    <a:pt x="6127127" y="135864"/>
                  </a:lnTo>
                  <a:lnTo>
                    <a:pt x="6100064" y="97586"/>
                  </a:lnTo>
                  <a:lnTo>
                    <a:pt x="6066993" y="64516"/>
                  </a:lnTo>
                  <a:lnTo>
                    <a:pt x="6028715" y="37452"/>
                  </a:lnTo>
                  <a:lnTo>
                    <a:pt x="5985980" y="17170"/>
                  </a:lnTo>
                  <a:lnTo>
                    <a:pt x="5939561" y="4419"/>
                  </a:lnTo>
                  <a:lnTo>
                    <a:pt x="5890260" y="0"/>
                  </a:lnTo>
                  <a:lnTo>
                    <a:pt x="5840946" y="4419"/>
                  </a:lnTo>
                  <a:lnTo>
                    <a:pt x="5794527" y="17170"/>
                  </a:lnTo>
                  <a:lnTo>
                    <a:pt x="5751792" y="37452"/>
                  </a:lnTo>
                  <a:lnTo>
                    <a:pt x="5713514" y="64516"/>
                  </a:lnTo>
                  <a:lnTo>
                    <a:pt x="5680443" y="97586"/>
                  </a:lnTo>
                  <a:lnTo>
                    <a:pt x="5653379" y="135864"/>
                  </a:lnTo>
                  <a:lnTo>
                    <a:pt x="5633097" y="178600"/>
                  </a:lnTo>
                  <a:lnTo>
                    <a:pt x="5620347" y="225018"/>
                  </a:lnTo>
                  <a:lnTo>
                    <a:pt x="5615940" y="274320"/>
                  </a:lnTo>
                  <a:lnTo>
                    <a:pt x="5620347" y="323634"/>
                  </a:lnTo>
                  <a:lnTo>
                    <a:pt x="5633097" y="370052"/>
                  </a:lnTo>
                  <a:lnTo>
                    <a:pt x="5653379" y="412788"/>
                  </a:lnTo>
                  <a:lnTo>
                    <a:pt x="5680443" y="451065"/>
                  </a:lnTo>
                  <a:lnTo>
                    <a:pt x="5713514" y="484136"/>
                  </a:lnTo>
                  <a:lnTo>
                    <a:pt x="5751792" y="511200"/>
                  </a:lnTo>
                  <a:lnTo>
                    <a:pt x="5794527" y="531482"/>
                  </a:lnTo>
                  <a:lnTo>
                    <a:pt x="5840946" y="544233"/>
                  </a:lnTo>
                  <a:lnTo>
                    <a:pt x="5890260" y="548640"/>
                  </a:lnTo>
                  <a:lnTo>
                    <a:pt x="5939561" y="544233"/>
                  </a:lnTo>
                  <a:lnTo>
                    <a:pt x="5985980" y="531482"/>
                  </a:lnTo>
                  <a:lnTo>
                    <a:pt x="6028715" y="511200"/>
                  </a:lnTo>
                  <a:lnTo>
                    <a:pt x="6066993" y="484136"/>
                  </a:lnTo>
                  <a:lnTo>
                    <a:pt x="6100064" y="451065"/>
                  </a:lnTo>
                  <a:lnTo>
                    <a:pt x="6127127" y="412788"/>
                  </a:lnTo>
                  <a:lnTo>
                    <a:pt x="6147409" y="370052"/>
                  </a:lnTo>
                  <a:lnTo>
                    <a:pt x="6160160" y="323634"/>
                  </a:lnTo>
                  <a:lnTo>
                    <a:pt x="6164580" y="27432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433047" y="5041391"/>
              <a:ext cx="274320" cy="277495"/>
            </a:xfrm>
            <a:custGeom>
              <a:avLst/>
              <a:gdLst/>
              <a:ahLst/>
              <a:cxnLst/>
              <a:rect l="l" t="t" r="r" b="b"/>
              <a:pathLst>
                <a:path w="274320" h="277495">
                  <a:moveTo>
                    <a:pt x="97408" y="195071"/>
                  </a:moveTo>
                  <a:lnTo>
                    <a:pt x="72135" y="195071"/>
                  </a:lnTo>
                  <a:lnTo>
                    <a:pt x="27431" y="277367"/>
                  </a:lnTo>
                  <a:lnTo>
                    <a:pt x="52577" y="277367"/>
                  </a:lnTo>
                  <a:lnTo>
                    <a:pt x="97408" y="195071"/>
                  </a:lnTo>
                  <a:close/>
                </a:path>
                <a:path w="274320" h="277495">
                  <a:moveTo>
                    <a:pt x="202183" y="195071"/>
                  </a:moveTo>
                  <a:lnTo>
                    <a:pt x="176910" y="195071"/>
                  </a:lnTo>
                  <a:lnTo>
                    <a:pt x="221742" y="277367"/>
                  </a:lnTo>
                  <a:lnTo>
                    <a:pt x="246887" y="277367"/>
                  </a:lnTo>
                  <a:lnTo>
                    <a:pt x="202183" y="195071"/>
                  </a:lnTo>
                  <a:close/>
                </a:path>
                <a:path w="274320" h="277495">
                  <a:moveTo>
                    <a:pt x="274320" y="22859"/>
                  </a:moveTo>
                  <a:lnTo>
                    <a:pt x="0" y="22859"/>
                  </a:lnTo>
                  <a:lnTo>
                    <a:pt x="0" y="195071"/>
                  </a:lnTo>
                  <a:lnTo>
                    <a:pt x="274320" y="195071"/>
                  </a:lnTo>
                  <a:lnTo>
                    <a:pt x="274320" y="173481"/>
                  </a:lnTo>
                  <a:lnTo>
                    <a:pt x="21335" y="173481"/>
                  </a:lnTo>
                  <a:lnTo>
                    <a:pt x="21335" y="44322"/>
                  </a:lnTo>
                  <a:lnTo>
                    <a:pt x="274320" y="44322"/>
                  </a:lnTo>
                  <a:lnTo>
                    <a:pt x="274320" y="22859"/>
                  </a:lnTo>
                  <a:close/>
                </a:path>
                <a:path w="274320" h="277495">
                  <a:moveTo>
                    <a:pt x="274320" y="44322"/>
                  </a:moveTo>
                  <a:lnTo>
                    <a:pt x="252983" y="44322"/>
                  </a:lnTo>
                  <a:lnTo>
                    <a:pt x="252983" y="173481"/>
                  </a:lnTo>
                  <a:lnTo>
                    <a:pt x="274320" y="173481"/>
                  </a:lnTo>
                  <a:lnTo>
                    <a:pt x="274320" y="44322"/>
                  </a:lnTo>
                  <a:close/>
                </a:path>
                <a:path w="274320" h="277495">
                  <a:moveTo>
                    <a:pt x="236220" y="59689"/>
                  </a:moveTo>
                  <a:lnTo>
                    <a:pt x="38100" y="59689"/>
                  </a:lnTo>
                  <a:lnTo>
                    <a:pt x="38100" y="158114"/>
                  </a:lnTo>
                  <a:lnTo>
                    <a:pt x="236220" y="158114"/>
                  </a:lnTo>
                  <a:lnTo>
                    <a:pt x="236220" y="143001"/>
                  </a:lnTo>
                  <a:lnTo>
                    <a:pt x="62229" y="143001"/>
                  </a:lnTo>
                  <a:lnTo>
                    <a:pt x="60071" y="141223"/>
                  </a:lnTo>
                  <a:lnTo>
                    <a:pt x="57784" y="139445"/>
                  </a:lnTo>
                  <a:lnTo>
                    <a:pt x="57530" y="136270"/>
                  </a:lnTo>
                  <a:lnTo>
                    <a:pt x="59181" y="133984"/>
                  </a:lnTo>
                  <a:lnTo>
                    <a:pt x="84708" y="101599"/>
                  </a:lnTo>
                  <a:lnTo>
                    <a:pt x="84708" y="101472"/>
                  </a:lnTo>
                  <a:lnTo>
                    <a:pt x="85090" y="101091"/>
                  </a:lnTo>
                  <a:lnTo>
                    <a:pt x="85471" y="100583"/>
                  </a:lnTo>
                  <a:lnTo>
                    <a:pt x="85851" y="100202"/>
                  </a:lnTo>
                  <a:lnTo>
                    <a:pt x="86486" y="99948"/>
                  </a:lnTo>
                  <a:lnTo>
                    <a:pt x="87502" y="99440"/>
                  </a:lnTo>
                  <a:lnTo>
                    <a:pt x="87883" y="99313"/>
                  </a:lnTo>
                  <a:lnTo>
                    <a:pt x="88392" y="99313"/>
                  </a:lnTo>
                  <a:lnTo>
                    <a:pt x="88900" y="99186"/>
                  </a:lnTo>
                  <a:lnTo>
                    <a:pt x="127552" y="99186"/>
                  </a:lnTo>
                  <a:lnTo>
                    <a:pt x="138556" y="85216"/>
                  </a:lnTo>
                  <a:lnTo>
                    <a:pt x="139446" y="84200"/>
                  </a:lnTo>
                  <a:lnTo>
                    <a:pt x="140716" y="83438"/>
                  </a:lnTo>
                  <a:lnTo>
                    <a:pt x="143255" y="83184"/>
                  </a:lnTo>
                  <a:lnTo>
                    <a:pt x="202113" y="83184"/>
                  </a:lnTo>
                  <a:lnTo>
                    <a:pt x="210438" y="74802"/>
                  </a:lnTo>
                  <a:lnTo>
                    <a:pt x="211327" y="73786"/>
                  </a:lnTo>
                  <a:lnTo>
                    <a:pt x="212725" y="73278"/>
                  </a:lnTo>
                  <a:lnTo>
                    <a:pt x="236220" y="73278"/>
                  </a:lnTo>
                  <a:lnTo>
                    <a:pt x="236220" y="59689"/>
                  </a:lnTo>
                  <a:close/>
                </a:path>
                <a:path w="274320" h="277495">
                  <a:moveTo>
                    <a:pt x="89916" y="111505"/>
                  </a:moveTo>
                  <a:lnTo>
                    <a:pt x="67182" y="140461"/>
                  </a:lnTo>
                  <a:lnTo>
                    <a:pt x="65404" y="142620"/>
                  </a:lnTo>
                  <a:lnTo>
                    <a:pt x="62229" y="143001"/>
                  </a:lnTo>
                  <a:lnTo>
                    <a:pt x="236220" y="143001"/>
                  </a:lnTo>
                  <a:lnTo>
                    <a:pt x="236220" y="128777"/>
                  </a:lnTo>
                  <a:lnTo>
                    <a:pt x="114680" y="128777"/>
                  </a:lnTo>
                  <a:lnTo>
                    <a:pt x="112522" y="127253"/>
                  </a:lnTo>
                  <a:lnTo>
                    <a:pt x="111886" y="127126"/>
                  </a:lnTo>
                  <a:lnTo>
                    <a:pt x="111125" y="126872"/>
                  </a:lnTo>
                  <a:lnTo>
                    <a:pt x="110490" y="126364"/>
                  </a:lnTo>
                  <a:lnTo>
                    <a:pt x="89916" y="111505"/>
                  </a:lnTo>
                  <a:close/>
                </a:path>
                <a:path w="274320" h="277495">
                  <a:moveTo>
                    <a:pt x="142875" y="96265"/>
                  </a:moveTo>
                  <a:lnTo>
                    <a:pt x="119276" y="126364"/>
                  </a:lnTo>
                  <a:lnTo>
                    <a:pt x="117728" y="128269"/>
                  </a:lnTo>
                  <a:lnTo>
                    <a:pt x="114680" y="128777"/>
                  </a:lnTo>
                  <a:lnTo>
                    <a:pt x="236220" y="128777"/>
                  </a:lnTo>
                  <a:lnTo>
                    <a:pt x="236220" y="124459"/>
                  </a:lnTo>
                  <a:lnTo>
                    <a:pt x="171830" y="124459"/>
                  </a:lnTo>
                  <a:lnTo>
                    <a:pt x="170433" y="124078"/>
                  </a:lnTo>
                  <a:lnTo>
                    <a:pt x="169418" y="122935"/>
                  </a:lnTo>
                  <a:lnTo>
                    <a:pt x="142875" y="96265"/>
                  </a:lnTo>
                  <a:close/>
                </a:path>
                <a:path w="274320" h="277495">
                  <a:moveTo>
                    <a:pt x="236220" y="73278"/>
                  </a:moveTo>
                  <a:lnTo>
                    <a:pt x="215265" y="73278"/>
                  </a:lnTo>
                  <a:lnTo>
                    <a:pt x="216534" y="73786"/>
                  </a:lnTo>
                  <a:lnTo>
                    <a:pt x="219582" y="76834"/>
                  </a:lnTo>
                  <a:lnTo>
                    <a:pt x="219582" y="80136"/>
                  </a:lnTo>
                  <a:lnTo>
                    <a:pt x="177037" y="122935"/>
                  </a:lnTo>
                  <a:lnTo>
                    <a:pt x="176022" y="124078"/>
                  </a:lnTo>
                  <a:lnTo>
                    <a:pt x="174625" y="124459"/>
                  </a:lnTo>
                  <a:lnTo>
                    <a:pt x="236220" y="124459"/>
                  </a:lnTo>
                  <a:lnTo>
                    <a:pt x="236220" y="73278"/>
                  </a:lnTo>
                  <a:close/>
                </a:path>
                <a:path w="274320" h="277495">
                  <a:moveTo>
                    <a:pt x="127552" y="99186"/>
                  </a:moveTo>
                  <a:lnTo>
                    <a:pt x="89280" y="99186"/>
                  </a:lnTo>
                  <a:lnTo>
                    <a:pt x="89788" y="99313"/>
                  </a:lnTo>
                  <a:lnTo>
                    <a:pt x="90043" y="99313"/>
                  </a:lnTo>
                  <a:lnTo>
                    <a:pt x="90804" y="99440"/>
                  </a:lnTo>
                  <a:lnTo>
                    <a:pt x="91567" y="99821"/>
                  </a:lnTo>
                  <a:lnTo>
                    <a:pt x="92201" y="100329"/>
                  </a:lnTo>
                  <a:lnTo>
                    <a:pt x="114046" y="116331"/>
                  </a:lnTo>
                  <a:lnTo>
                    <a:pt x="127552" y="99186"/>
                  </a:lnTo>
                  <a:close/>
                </a:path>
                <a:path w="274320" h="277495">
                  <a:moveTo>
                    <a:pt x="202113" y="83184"/>
                  </a:moveTo>
                  <a:lnTo>
                    <a:pt x="143255" y="83184"/>
                  </a:lnTo>
                  <a:lnTo>
                    <a:pt x="144652" y="83565"/>
                  </a:lnTo>
                  <a:lnTo>
                    <a:pt x="145669" y="84454"/>
                  </a:lnTo>
                  <a:lnTo>
                    <a:pt x="146430" y="85343"/>
                  </a:lnTo>
                  <a:lnTo>
                    <a:pt x="173227" y="112267"/>
                  </a:lnTo>
                  <a:lnTo>
                    <a:pt x="202113" y="83184"/>
                  </a:lnTo>
                  <a:close/>
                </a:path>
                <a:path w="274320" h="277495">
                  <a:moveTo>
                    <a:pt x="143891" y="0"/>
                  </a:moveTo>
                  <a:lnTo>
                    <a:pt x="130428" y="0"/>
                  </a:lnTo>
                  <a:lnTo>
                    <a:pt x="124968" y="5460"/>
                  </a:lnTo>
                  <a:lnTo>
                    <a:pt x="124968" y="22859"/>
                  </a:lnTo>
                  <a:lnTo>
                    <a:pt x="149351" y="22859"/>
                  </a:lnTo>
                  <a:lnTo>
                    <a:pt x="149351" y="5460"/>
                  </a:lnTo>
                  <a:lnTo>
                    <a:pt x="1438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570220" y="2639567"/>
            <a:ext cx="6262370" cy="546100"/>
            <a:chOff x="5570220" y="2639567"/>
            <a:chExt cx="6262370" cy="546100"/>
          </a:xfrm>
        </p:grpSpPr>
        <p:sp>
          <p:nvSpPr>
            <p:cNvPr id="10" name="object 10"/>
            <p:cNvSpPr/>
            <p:nvPr/>
          </p:nvSpPr>
          <p:spPr>
            <a:xfrm>
              <a:off x="5570220" y="2639567"/>
              <a:ext cx="6262370" cy="546100"/>
            </a:xfrm>
            <a:custGeom>
              <a:avLst/>
              <a:gdLst/>
              <a:ahLst/>
              <a:cxnLst/>
              <a:rect l="l" t="t" r="r" b="b"/>
              <a:pathLst>
                <a:path w="6262370" h="546100">
                  <a:moveTo>
                    <a:pt x="6262116" y="272796"/>
                  </a:moveTo>
                  <a:lnTo>
                    <a:pt x="6257696" y="223774"/>
                  </a:lnTo>
                  <a:lnTo>
                    <a:pt x="6244945" y="177634"/>
                  </a:lnTo>
                  <a:lnTo>
                    <a:pt x="6224663" y="135128"/>
                  </a:lnTo>
                  <a:lnTo>
                    <a:pt x="6197600" y="97053"/>
                  </a:lnTo>
                  <a:lnTo>
                    <a:pt x="6164529" y="64173"/>
                  </a:lnTo>
                  <a:lnTo>
                    <a:pt x="6126251" y="37261"/>
                  </a:lnTo>
                  <a:lnTo>
                    <a:pt x="6083516" y="17081"/>
                  </a:lnTo>
                  <a:lnTo>
                    <a:pt x="6037097" y="4406"/>
                  </a:lnTo>
                  <a:lnTo>
                    <a:pt x="5987796" y="0"/>
                  </a:lnTo>
                  <a:lnTo>
                    <a:pt x="5938482" y="4406"/>
                  </a:lnTo>
                  <a:lnTo>
                    <a:pt x="5892063" y="17081"/>
                  </a:lnTo>
                  <a:lnTo>
                    <a:pt x="5849328" y="37261"/>
                  </a:lnTo>
                  <a:lnTo>
                    <a:pt x="5811050" y="64173"/>
                  </a:lnTo>
                  <a:lnTo>
                    <a:pt x="5777979" y="97053"/>
                  </a:lnTo>
                  <a:lnTo>
                    <a:pt x="5750915" y="135128"/>
                  </a:lnTo>
                  <a:lnTo>
                    <a:pt x="5730633" y="177634"/>
                  </a:lnTo>
                  <a:lnTo>
                    <a:pt x="5717883" y="223774"/>
                  </a:lnTo>
                  <a:lnTo>
                    <a:pt x="5713908" y="267982"/>
                  </a:lnTo>
                  <a:lnTo>
                    <a:pt x="74917" y="277939"/>
                  </a:lnTo>
                  <a:lnTo>
                    <a:pt x="73190" y="269392"/>
                  </a:lnTo>
                  <a:lnTo>
                    <a:pt x="64985" y="257289"/>
                  </a:lnTo>
                  <a:lnTo>
                    <a:pt x="52832" y="249174"/>
                  </a:lnTo>
                  <a:lnTo>
                    <a:pt x="37973" y="246253"/>
                  </a:lnTo>
                  <a:lnTo>
                    <a:pt x="23190" y="249250"/>
                  </a:lnTo>
                  <a:lnTo>
                    <a:pt x="11125" y="257403"/>
                  </a:lnTo>
                  <a:lnTo>
                    <a:pt x="2984" y="269506"/>
                  </a:lnTo>
                  <a:lnTo>
                    <a:pt x="0" y="284353"/>
                  </a:lnTo>
                  <a:lnTo>
                    <a:pt x="2997" y="299212"/>
                  </a:lnTo>
                  <a:lnTo>
                    <a:pt x="11201" y="311315"/>
                  </a:lnTo>
                  <a:lnTo>
                    <a:pt x="23355" y="319468"/>
                  </a:lnTo>
                  <a:lnTo>
                    <a:pt x="38227" y="322453"/>
                  </a:lnTo>
                  <a:lnTo>
                    <a:pt x="52997" y="319392"/>
                  </a:lnTo>
                  <a:lnTo>
                    <a:pt x="65062" y="311200"/>
                  </a:lnTo>
                  <a:lnTo>
                    <a:pt x="73202" y="299085"/>
                  </a:lnTo>
                  <a:lnTo>
                    <a:pt x="74891" y="290703"/>
                  </a:lnTo>
                  <a:lnTo>
                    <a:pt x="5714174" y="280682"/>
                  </a:lnTo>
                  <a:lnTo>
                    <a:pt x="5717883" y="321830"/>
                  </a:lnTo>
                  <a:lnTo>
                    <a:pt x="5730633" y="367969"/>
                  </a:lnTo>
                  <a:lnTo>
                    <a:pt x="5750915" y="410476"/>
                  </a:lnTo>
                  <a:lnTo>
                    <a:pt x="5777979" y="448551"/>
                  </a:lnTo>
                  <a:lnTo>
                    <a:pt x="5811050" y="481431"/>
                  </a:lnTo>
                  <a:lnTo>
                    <a:pt x="5849328" y="508342"/>
                  </a:lnTo>
                  <a:lnTo>
                    <a:pt x="5892063" y="528523"/>
                  </a:lnTo>
                  <a:lnTo>
                    <a:pt x="5938482" y="541197"/>
                  </a:lnTo>
                  <a:lnTo>
                    <a:pt x="5987796" y="545592"/>
                  </a:lnTo>
                  <a:lnTo>
                    <a:pt x="6037097" y="541197"/>
                  </a:lnTo>
                  <a:lnTo>
                    <a:pt x="6083516" y="528523"/>
                  </a:lnTo>
                  <a:lnTo>
                    <a:pt x="6126251" y="508342"/>
                  </a:lnTo>
                  <a:lnTo>
                    <a:pt x="6164529" y="481431"/>
                  </a:lnTo>
                  <a:lnTo>
                    <a:pt x="6197600" y="448551"/>
                  </a:lnTo>
                  <a:lnTo>
                    <a:pt x="6224663" y="410464"/>
                  </a:lnTo>
                  <a:lnTo>
                    <a:pt x="6244945" y="367969"/>
                  </a:lnTo>
                  <a:lnTo>
                    <a:pt x="6257696" y="321830"/>
                  </a:lnTo>
                  <a:lnTo>
                    <a:pt x="6262116" y="272796"/>
                  </a:lnTo>
                  <a:close/>
                </a:path>
              </a:pathLst>
            </a:custGeom>
            <a:solidFill>
              <a:srgbClr val="0DAF0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426952" y="2788919"/>
              <a:ext cx="266700" cy="268605"/>
            </a:xfrm>
            <a:custGeom>
              <a:avLst/>
              <a:gdLst/>
              <a:ahLst/>
              <a:cxnLst/>
              <a:rect l="l" t="t" r="r" b="b"/>
              <a:pathLst>
                <a:path w="266700" h="268605">
                  <a:moveTo>
                    <a:pt x="41655" y="0"/>
                  </a:moveTo>
                  <a:lnTo>
                    <a:pt x="36956" y="1269"/>
                  </a:lnTo>
                  <a:lnTo>
                    <a:pt x="0" y="1269"/>
                  </a:lnTo>
                  <a:lnTo>
                    <a:pt x="0" y="25018"/>
                  </a:lnTo>
                  <a:lnTo>
                    <a:pt x="23875" y="25018"/>
                  </a:lnTo>
                  <a:lnTo>
                    <a:pt x="77470" y="226313"/>
                  </a:lnTo>
                  <a:lnTo>
                    <a:pt x="69850" y="228980"/>
                  </a:lnTo>
                  <a:lnTo>
                    <a:pt x="65404" y="236474"/>
                  </a:lnTo>
                  <a:lnTo>
                    <a:pt x="65404" y="244982"/>
                  </a:lnTo>
                  <a:lnTo>
                    <a:pt x="67210" y="254025"/>
                  </a:lnTo>
                  <a:lnTo>
                    <a:pt x="72136" y="261413"/>
                  </a:lnTo>
                  <a:lnTo>
                    <a:pt x="79442" y="266396"/>
                  </a:lnTo>
                  <a:lnTo>
                    <a:pt x="88392" y="268224"/>
                  </a:lnTo>
                  <a:lnTo>
                    <a:pt x="97414" y="266396"/>
                  </a:lnTo>
                  <a:lnTo>
                    <a:pt x="104759" y="261413"/>
                  </a:lnTo>
                  <a:lnTo>
                    <a:pt x="109698" y="254025"/>
                  </a:lnTo>
                  <a:lnTo>
                    <a:pt x="111505" y="244982"/>
                  </a:lnTo>
                  <a:lnTo>
                    <a:pt x="111505" y="237616"/>
                  </a:lnTo>
                  <a:lnTo>
                    <a:pt x="108076" y="231012"/>
                  </a:lnTo>
                  <a:lnTo>
                    <a:pt x="102234" y="227456"/>
                  </a:lnTo>
                  <a:lnTo>
                    <a:pt x="101853" y="226059"/>
                  </a:lnTo>
                  <a:lnTo>
                    <a:pt x="228980" y="226059"/>
                  </a:lnTo>
                  <a:lnTo>
                    <a:pt x="228980" y="202183"/>
                  </a:lnTo>
                  <a:lnTo>
                    <a:pt x="95503" y="202183"/>
                  </a:lnTo>
                  <a:lnTo>
                    <a:pt x="90043" y="181609"/>
                  </a:lnTo>
                  <a:lnTo>
                    <a:pt x="228980" y="181609"/>
                  </a:lnTo>
                  <a:lnTo>
                    <a:pt x="228980" y="180975"/>
                  </a:lnTo>
                  <a:lnTo>
                    <a:pt x="233172" y="180847"/>
                  </a:lnTo>
                  <a:lnTo>
                    <a:pt x="236474" y="177926"/>
                  </a:lnTo>
                  <a:lnTo>
                    <a:pt x="237617" y="173862"/>
                  </a:lnTo>
                  <a:lnTo>
                    <a:pt x="242483" y="157733"/>
                  </a:lnTo>
                  <a:lnTo>
                    <a:pt x="83693" y="157733"/>
                  </a:lnTo>
                  <a:lnTo>
                    <a:pt x="66421" y="92709"/>
                  </a:lnTo>
                  <a:lnTo>
                    <a:pt x="262100" y="92709"/>
                  </a:lnTo>
                  <a:lnTo>
                    <a:pt x="264668" y="84200"/>
                  </a:lnTo>
                  <a:lnTo>
                    <a:pt x="266573" y="78104"/>
                  </a:lnTo>
                  <a:lnTo>
                    <a:pt x="263017" y="71627"/>
                  </a:lnTo>
                  <a:lnTo>
                    <a:pt x="257716" y="69976"/>
                  </a:lnTo>
                  <a:lnTo>
                    <a:pt x="252602" y="69976"/>
                  </a:lnTo>
                  <a:lnTo>
                    <a:pt x="252602" y="68960"/>
                  </a:lnTo>
                  <a:lnTo>
                    <a:pt x="60071" y="68960"/>
                  </a:lnTo>
                  <a:lnTo>
                    <a:pt x="41655" y="0"/>
                  </a:lnTo>
                  <a:close/>
                </a:path>
                <a:path w="266700" h="268605">
                  <a:moveTo>
                    <a:pt x="227075" y="226059"/>
                  </a:moveTo>
                  <a:lnTo>
                    <a:pt x="206501" y="226059"/>
                  </a:lnTo>
                  <a:lnTo>
                    <a:pt x="198500" y="228600"/>
                  </a:lnTo>
                  <a:lnTo>
                    <a:pt x="193675" y="236219"/>
                  </a:lnTo>
                  <a:lnTo>
                    <a:pt x="193675" y="244982"/>
                  </a:lnTo>
                  <a:lnTo>
                    <a:pt x="195500" y="254025"/>
                  </a:lnTo>
                  <a:lnTo>
                    <a:pt x="200469" y="261413"/>
                  </a:lnTo>
                  <a:lnTo>
                    <a:pt x="207819" y="266396"/>
                  </a:lnTo>
                  <a:lnTo>
                    <a:pt x="216789" y="268224"/>
                  </a:lnTo>
                  <a:lnTo>
                    <a:pt x="225758" y="266396"/>
                  </a:lnTo>
                  <a:lnTo>
                    <a:pt x="233108" y="261413"/>
                  </a:lnTo>
                  <a:lnTo>
                    <a:pt x="238077" y="254025"/>
                  </a:lnTo>
                  <a:lnTo>
                    <a:pt x="239902" y="244982"/>
                  </a:lnTo>
                  <a:lnTo>
                    <a:pt x="239902" y="236219"/>
                  </a:lnTo>
                  <a:lnTo>
                    <a:pt x="235076" y="228600"/>
                  </a:lnTo>
                  <a:lnTo>
                    <a:pt x="227075" y="226059"/>
                  </a:lnTo>
                  <a:close/>
                </a:path>
                <a:path w="266700" h="268605">
                  <a:moveTo>
                    <a:pt x="112014" y="92709"/>
                  </a:moveTo>
                  <a:lnTo>
                    <a:pt x="87883" y="92709"/>
                  </a:lnTo>
                  <a:lnTo>
                    <a:pt x="101219" y="157733"/>
                  </a:lnTo>
                  <a:lnTo>
                    <a:pt x="125349" y="157733"/>
                  </a:lnTo>
                  <a:lnTo>
                    <a:pt x="112014" y="92709"/>
                  </a:lnTo>
                  <a:close/>
                </a:path>
                <a:path w="266700" h="268605">
                  <a:moveTo>
                    <a:pt x="162814" y="92709"/>
                  </a:moveTo>
                  <a:lnTo>
                    <a:pt x="139192" y="92709"/>
                  </a:lnTo>
                  <a:lnTo>
                    <a:pt x="139192" y="157733"/>
                  </a:lnTo>
                  <a:lnTo>
                    <a:pt x="162814" y="157733"/>
                  </a:lnTo>
                  <a:lnTo>
                    <a:pt x="162814" y="92709"/>
                  </a:lnTo>
                  <a:close/>
                </a:path>
                <a:path w="266700" h="268605">
                  <a:moveTo>
                    <a:pt x="211836" y="92709"/>
                  </a:moveTo>
                  <a:lnTo>
                    <a:pt x="187959" y="92709"/>
                  </a:lnTo>
                  <a:lnTo>
                    <a:pt x="178816" y="157733"/>
                  </a:lnTo>
                  <a:lnTo>
                    <a:pt x="202692" y="157733"/>
                  </a:lnTo>
                  <a:lnTo>
                    <a:pt x="211836" y="92709"/>
                  </a:lnTo>
                  <a:close/>
                </a:path>
                <a:path w="266700" h="268605">
                  <a:moveTo>
                    <a:pt x="262100" y="92709"/>
                  </a:moveTo>
                  <a:lnTo>
                    <a:pt x="237490" y="92709"/>
                  </a:lnTo>
                  <a:lnTo>
                    <a:pt x="217804" y="157733"/>
                  </a:lnTo>
                  <a:lnTo>
                    <a:pt x="242483" y="157733"/>
                  </a:lnTo>
                  <a:lnTo>
                    <a:pt x="262100" y="92709"/>
                  </a:lnTo>
                  <a:close/>
                </a:path>
                <a:path w="266700" h="268605">
                  <a:moveTo>
                    <a:pt x="253873" y="68960"/>
                  </a:moveTo>
                  <a:lnTo>
                    <a:pt x="252602" y="69976"/>
                  </a:lnTo>
                  <a:lnTo>
                    <a:pt x="257716" y="69976"/>
                  </a:lnTo>
                  <a:lnTo>
                    <a:pt x="255270" y="69214"/>
                  </a:lnTo>
                  <a:lnTo>
                    <a:pt x="253873" y="689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484109" y="1446859"/>
            <a:ext cx="3593465" cy="581025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844"/>
              </a:spcBef>
            </a:pPr>
            <a:r>
              <a:rPr sz="1200" b="1" dirty="0">
                <a:solidFill>
                  <a:srgbClr val="404040"/>
                </a:solidFill>
                <a:latin typeface="Segoe UI"/>
                <a:cs typeface="Segoe UI"/>
              </a:rPr>
              <a:t>Activity</a:t>
            </a:r>
            <a:r>
              <a:rPr sz="1200" b="1" spc="-3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b="1" spc="-10" dirty="0">
                <a:solidFill>
                  <a:srgbClr val="404040"/>
                </a:solidFill>
                <a:latin typeface="Segoe UI"/>
                <a:cs typeface="Segoe UI"/>
              </a:rPr>
              <a:t>Coordination</a:t>
            </a:r>
            <a:endParaRPr sz="1200">
              <a:latin typeface="Segoe UI"/>
              <a:cs typeface="Segoe UI"/>
            </a:endParaRPr>
          </a:p>
          <a:p>
            <a:pPr marR="5080" algn="r">
              <a:lnSpc>
                <a:spcPct val="100000"/>
              </a:lnSpc>
              <a:spcBef>
                <a:spcPts val="745"/>
              </a:spcBef>
            </a:pPr>
            <a:r>
              <a:rPr sz="1200" dirty="0">
                <a:solidFill>
                  <a:srgbClr val="585858"/>
                </a:solidFill>
                <a:latin typeface="Segoe UI"/>
                <a:cs typeface="Segoe UI"/>
              </a:rPr>
              <a:t>Ensure</a:t>
            </a:r>
            <a:r>
              <a:rPr sz="1200" spc="-6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585858"/>
                </a:solidFill>
                <a:latin typeface="Segoe UI"/>
                <a:cs typeface="Segoe UI"/>
              </a:rPr>
              <a:t>proper</a:t>
            </a:r>
            <a:r>
              <a:rPr sz="1200" spc="-5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585858"/>
                </a:solidFill>
                <a:latin typeface="Segoe UI"/>
                <a:cs typeface="Segoe UI"/>
              </a:rPr>
              <a:t>coordination</a:t>
            </a:r>
            <a:r>
              <a:rPr sz="1200" spc="-3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585858"/>
                </a:solidFill>
                <a:latin typeface="Segoe UI"/>
                <a:cs typeface="Segoe UI"/>
              </a:rPr>
              <a:t>between</a:t>
            </a:r>
            <a:r>
              <a:rPr sz="1200" spc="-7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585858"/>
                </a:solidFill>
                <a:latin typeface="Segoe UI"/>
                <a:cs typeface="Segoe UI"/>
              </a:rPr>
              <a:t>project</a:t>
            </a:r>
            <a:r>
              <a:rPr sz="1200" spc="-5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585858"/>
                </a:solidFill>
                <a:latin typeface="Segoe UI"/>
                <a:cs typeface="Segoe UI"/>
              </a:rPr>
              <a:t>activities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378452" y="1630679"/>
            <a:ext cx="7454265" cy="2691765"/>
            <a:chOff x="4378452" y="1630679"/>
            <a:chExt cx="7454265" cy="2691765"/>
          </a:xfrm>
        </p:grpSpPr>
        <p:sp>
          <p:nvSpPr>
            <p:cNvPr id="14" name="object 14"/>
            <p:cNvSpPr/>
            <p:nvPr/>
          </p:nvSpPr>
          <p:spPr>
            <a:xfrm>
              <a:off x="4378452" y="1738883"/>
              <a:ext cx="6908165" cy="76200"/>
            </a:xfrm>
            <a:custGeom>
              <a:avLst/>
              <a:gdLst/>
              <a:ahLst/>
              <a:cxnLst/>
              <a:rect l="l" t="t" r="r" b="b"/>
              <a:pathLst>
                <a:path w="6908165" h="76200">
                  <a:moveTo>
                    <a:pt x="38100" y="0"/>
                  </a:moveTo>
                  <a:lnTo>
                    <a:pt x="23252" y="2988"/>
                  </a:lnTo>
                  <a:lnTo>
                    <a:pt x="11144" y="11144"/>
                  </a:lnTo>
                  <a:lnTo>
                    <a:pt x="2988" y="23252"/>
                  </a:lnTo>
                  <a:lnTo>
                    <a:pt x="0" y="38100"/>
                  </a:lnTo>
                  <a:lnTo>
                    <a:pt x="2988" y="52947"/>
                  </a:lnTo>
                  <a:lnTo>
                    <a:pt x="11144" y="65055"/>
                  </a:lnTo>
                  <a:lnTo>
                    <a:pt x="23252" y="73211"/>
                  </a:lnTo>
                  <a:lnTo>
                    <a:pt x="38100" y="76200"/>
                  </a:lnTo>
                  <a:lnTo>
                    <a:pt x="52947" y="73211"/>
                  </a:lnTo>
                  <a:lnTo>
                    <a:pt x="65055" y="65055"/>
                  </a:lnTo>
                  <a:lnTo>
                    <a:pt x="73211" y="52947"/>
                  </a:lnTo>
                  <a:lnTo>
                    <a:pt x="74921" y="44450"/>
                  </a:lnTo>
                  <a:lnTo>
                    <a:pt x="38100" y="44450"/>
                  </a:lnTo>
                  <a:lnTo>
                    <a:pt x="38100" y="31750"/>
                  </a:lnTo>
                  <a:lnTo>
                    <a:pt x="74921" y="31750"/>
                  </a:lnTo>
                  <a:lnTo>
                    <a:pt x="73211" y="23252"/>
                  </a:lnTo>
                  <a:lnTo>
                    <a:pt x="65055" y="11144"/>
                  </a:lnTo>
                  <a:lnTo>
                    <a:pt x="52947" y="2988"/>
                  </a:lnTo>
                  <a:lnTo>
                    <a:pt x="38100" y="0"/>
                  </a:lnTo>
                  <a:close/>
                </a:path>
                <a:path w="6908165" h="76200">
                  <a:moveTo>
                    <a:pt x="74921" y="31750"/>
                  </a:moveTo>
                  <a:lnTo>
                    <a:pt x="38100" y="31750"/>
                  </a:lnTo>
                  <a:lnTo>
                    <a:pt x="38100" y="44450"/>
                  </a:lnTo>
                  <a:lnTo>
                    <a:pt x="74921" y="44450"/>
                  </a:lnTo>
                  <a:lnTo>
                    <a:pt x="76200" y="38100"/>
                  </a:lnTo>
                  <a:lnTo>
                    <a:pt x="74921" y="31750"/>
                  </a:lnTo>
                  <a:close/>
                </a:path>
                <a:path w="6908165" h="76200">
                  <a:moveTo>
                    <a:pt x="6907911" y="31750"/>
                  </a:moveTo>
                  <a:lnTo>
                    <a:pt x="74921" y="31750"/>
                  </a:lnTo>
                  <a:lnTo>
                    <a:pt x="76200" y="38100"/>
                  </a:lnTo>
                  <a:lnTo>
                    <a:pt x="74921" y="44450"/>
                  </a:lnTo>
                  <a:lnTo>
                    <a:pt x="6907911" y="44450"/>
                  </a:lnTo>
                  <a:lnTo>
                    <a:pt x="6907911" y="31750"/>
                  </a:lnTo>
                  <a:close/>
                </a:path>
              </a:pathLst>
            </a:custGeom>
            <a:solidFill>
              <a:srgbClr val="33AB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414759" y="1630679"/>
              <a:ext cx="292735" cy="292735"/>
            </a:xfrm>
            <a:custGeom>
              <a:avLst/>
              <a:gdLst/>
              <a:ahLst/>
              <a:cxnLst/>
              <a:rect l="l" t="t" r="r" b="b"/>
              <a:pathLst>
                <a:path w="292734" h="292735">
                  <a:moveTo>
                    <a:pt x="146812" y="58293"/>
                  </a:moveTo>
                  <a:lnTo>
                    <a:pt x="52197" y="153162"/>
                  </a:lnTo>
                  <a:lnTo>
                    <a:pt x="52197" y="292608"/>
                  </a:lnTo>
                  <a:lnTo>
                    <a:pt x="110998" y="292608"/>
                  </a:lnTo>
                  <a:lnTo>
                    <a:pt x="110998" y="227965"/>
                  </a:lnTo>
                  <a:lnTo>
                    <a:pt x="112446" y="220801"/>
                  </a:lnTo>
                  <a:lnTo>
                    <a:pt x="116395" y="214947"/>
                  </a:lnTo>
                  <a:lnTo>
                    <a:pt x="122249" y="210998"/>
                  </a:lnTo>
                  <a:lnTo>
                    <a:pt x="129413" y="209550"/>
                  </a:lnTo>
                  <a:lnTo>
                    <a:pt x="241426" y="209550"/>
                  </a:lnTo>
                  <a:lnTo>
                    <a:pt x="241426" y="153162"/>
                  </a:lnTo>
                  <a:lnTo>
                    <a:pt x="146812" y="58293"/>
                  </a:lnTo>
                  <a:close/>
                </a:path>
                <a:path w="292734" h="292735">
                  <a:moveTo>
                    <a:pt x="241426" y="209550"/>
                  </a:moveTo>
                  <a:lnTo>
                    <a:pt x="164211" y="209550"/>
                  </a:lnTo>
                  <a:lnTo>
                    <a:pt x="171374" y="210998"/>
                  </a:lnTo>
                  <a:lnTo>
                    <a:pt x="177228" y="214947"/>
                  </a:lnTo>
                  <a:lnTo>
                    <a:pt x="181177" y="220801"/>
                  </a:lnTo>
                  <a:lnTo>
                    <a:pt x="182625" y="227965"/>
                  </a:lnTo>
                  <a:lnTo>
                    <a:pt x="182625" y="292608"/>
                  </a:lnTo>
                  <a:lnTo>
                    <a:pt x="241426" y="292608"/>
                  </a:lnTo>
                  <a:lnTo>
                    <a:pt x="241426" y="209550"/>
                  </a:lnTo>
                  <a:close/>
                </a:path>
                <a:path w="292734" h="292735">
                  <a:moveTo>
                    <a:pt x="146812" y="635"/>
                  </a:moveTo>
                  <a:lnTo>
                    <a:pt x="146812" y="31750"/>
                  </a:lnTo>
                  <a:lnTo>
                    <a:pt x="262890" y="153162"/>
                  </a:lnTo>
                  <a:lnTo>
                    <a:pt x="292608" y="153162"/>
                  </a:lnTo>
                  <a:lnTo>
                    <a:pt x="146812" y="635"/>
                  </a:lnTo>
                  <a:close/>
                </a:path>
                <a:path w="292734" h="292735">
                  <a:moveTo>
                    <a:pt x="146812" y="0"/>
                  </a:moveTo>
                  <a:lnTo>
                    <a:pt x="0" y="152527"/>
                  </a:lnTo>
                  <a:lnTo>
                    <a:pt x="29972" y="152527"/>
                  </a:lnTo>
                  <a:lnTo>
                    <a:pt x="146812" y="31115"/>
                  </a:lnTo>
                  <a:lnTo>
                    <a:pt x="146812" y="0"/>
                  </a:lnTo>
                  <a:close/>
                </a:path>
                <a:path w="292734" h="292735">
                  <a:moveTo>
                    <a:pt x="85344" y="11175"/>
                  </a:moveTo>
                  <a:lnTo>
                    <a:pt x="46228" y="11175"/>
                  </a:lnTo>
                  <a:lnTo>
                    <a:pt x="46228" y="88519"/>
                  </a:lnTo>
                  <a:lnTo>
                    <a:pt x="85344" y="49275"/>
                  </a:lnTo>
                  <a:lnTo>
                    <a:pt x="85344" y="111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283695" y="3773423"/>
              <a:ext cx="548640" cy="548640"/>
            </a:xfrm>
            <a:custGeom>
              <a:avLst/>
              <a:gdLst/>
              <a:ahLst/>
              <a:cxnLst/>
              <a:rect l="l" t="t" r="r" b="b"/>
              <a:pathLst>
                <a:path w="548640" h="548639">
                  <a:moveTo>
                    <a:pt x="274320" y="0"/>
                  </a:moveTo>
                  <a:lnTo>
                    <a:pt x="225008" y="4419"/>
                  </a:lnTo>
                  <a:lnTo>
                    <a:pt x="178597" y="17161"/>
                  </a:lnTo>
                  <a:lnTo>
                    <a:pt x="135861" y="37450"/>
                  </a:lnTo>
                  <a:lnTo>
                    <a:pt x="97575" y="64513"/>
                  </a:lnTo>
                  <a:lnTo>
                    <a:pt x="64513" y="97575"/>
                  </a:lnTo>
                  <a:lnTo>
                    <a:pt x="37450" y="135861"/>
                  </a:lnTo>
                  <a:lnTo>
                    <a:pt x="17161" y="178597"/>
                  </a:lnTo>
                  <a:lnTo>
                    <a:pt x="4419" y="225008"/>
                  </a:lnTo>
                  <a:lnTo>
                    <a:pt x="0" y="274319"/>
                  </a:lnTo>
                  <a:lnTo>
                    <a:pt x="4419" y="323631"/>
                  </a:lnTo>
                  <a:lnTo>
                    <a:pt x="17161" y="370042"/>
                  </a:lnTo>
                  <a:lnTo>
                    <a:pt x="37450" y="412778"/>
                  </a:lnTo>
                  <a:lnTo>
                    <a:pt x="64513" y="451064"/>
                  </a:lnTo>
                  <a:lnTo>
                    <a:pt x="97575" y="484126"/>
                  </a:lnTo>
                  <a:lnTo>
                    <a:pt x="135861" y="511189"/>
                  </a:lnTo>
                  <a:lnTo>
                    <a:pt x="178597" y="531478"/>
                  </a:lnTo>
                  <a:lnTo>
                    <a:pt x="225008" y="544220"/>
                  </a:lnTo>
                  <a:lnTo>
                    <a:pt x="274320" y="548639"/>
                  </a:lnTo>
                  <a:lnTo>
                    <a:pt x="323631" y="544220"/>
                  </a:lnTo>
                  <a:lnTo>
                    <a:pt x="370042" y="531478"/>
                  </a:lnTo>
                  <a:lnTo>
                    <a:pt x="412778" y="511189"/>
                  </a:lnTo>
                  <a:lnTo>
                    <a:pt x="451064" y="484126"/>
                  </a:lnTo>
                  <a:lnTo>
                    <a:pt x="484126" y="451064"/>
                  </a:lnTo>
                  <a:lnTo>
                    <a:pt x="511189" y="412778"/>
                  </a:lnTo>
                  <a:lnTo>
                    <a:pt x="531478" y="370042"/>
                  </a:lnTo>
                  <a:lnTo>
                    <a:pt x="544220" y="323631"/>
                  </a:lnTo>
                  <a:lnTo>
                    <a:pt x="548639" y="274319"/>
                  </a:lnTo>
                  <a:lnTo>
                    <a:pt x="544220" y="225008"/>
                  </a:lnTo>
                  <a:lnTo>
                    <a:pt x="531478" y="178597"/>
                  </a:lnTo>
                  <a:lnTo>
                    <a:pt x="511189" y="135861"/>
                  </a:lnTo>
                  <a:lnTo>
                    <a:pt x="484126" y="97575"/>
                  </a:lnTo>
                  <a:lnTo>
                    <a:pt x="451064" y="64513"/>
                  </a:lnTo>
                  <a:lnTo>
                    <a:pt x="412778" y="37450"/>
                  </a:lnTo>
                  <a:lnTo>
                    <a:pt x="370042" y="17161"/>
                  </a:lnTo>
                  <a:lnTo>
                    <a:pt x="323631" y="4419"/>
                  </a:lnTo>
                  <a:lnTo>
                    <a:pt x="274320" y="0"/>
                  </a:lnTo>
                  <a:close/>
                </a:path>
              </a:pathLst>
            </a:custGeom>
            <a:solidFill>
              <a:srgbClr val="F16F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972047" y="2582925"/>
            <a:ext cx="5104130" cy="285051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R="7620" algn="r">
              <a:lnSpc>
                <a:spcPct val="100000"/>
              </a:lnSpc>
              <a:spcBef>
                <a:spcPts val="840"/>
              </a:spcBef>
            </a:pPr>
            <a:r>
              <a:rPr sz="1200" b="1" spc="-10" dirty="0">
                <a:solidFill>
                  <a:srgbClr val="404040"/>
                </a:solidFill>
                <a:latin typeface="Segoe UI"/>
                <a:cs typeface="Segoe UI"/>
              </a:rPr>
              <a:t>Teamwork</a:t>
            </a:r>
            <a:endParaRPr sz="1200" dirty="0">
              <a:latin typeface="Segoe UI"/>
              <a:cs typeface="Segoe UI"/>
            </a:endParaRPr>
          </a:p>
          <a:p>
            <a:pPr marR="5715" algn="r">
              <a:lnSpc>
                <a:spcPct val="100000"/>
              </a:lnSpc>
              <a:spcBef>
                <a:spcPts val="745"/>
              </a:spcBef>
            </a:pPr>
            <a:r>
              <a:rPr sz="1200" dirty="0">
                <a:solidFill>
                  <a:srgbClr val="585858"/>
                </a:solidFill>
                <a:latin typeface="Segoe UI"/>
                <a:cs typeface="Segoe UI"/>
              </a:rPr>
              <a:t>Ensure</a:t>
            </a:r>
            <a:r>
              <a:rPr sz="1200" spc="-4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585858"/>
                </a:solidFill>
                <a:latin typeface="Segoe UI"/>
                <a:cs typeface="Segoe UI"/>
              </a:rPr>
              <a:t>there</a:t>
            </a:r>
            <a:r>
              <a:rPr sz="1200" spc="-2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585858"/>
                </a:solidFill>
                <a:latin typeface="Segoe UI"/>
                <a:cs typeface="Segoe UI"/>
              </a:rPr>
              <a:t>is</a:t>
            </a:r>
            <a:r>
              <a:rPr sz="1200" spc="-5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585858"/>
                </a:solidFill>
                <a:latin typeface="Segoe UI"/>
                <a:cs typeface="Segoe UI"/>
              </a:rPr>
              <a:t>collaboration</a:t>
            </a:r>
            <a:r>
              <a:rPr sz="1200" spc="-3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585858"/>
                </a:solidFill>
                <a:latin typeface="Segoe UI"/>
                <a:cs typeface="Segoe UI"/>
              </a:rPr>
              <a:t>between</a:t>
            </a:r>
            <a:r>
              <a:rPr sz="1200" spc="-5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585858"/>
                </a:solidFill>
                <a:latin typeface="Segoe UI"/>
                <a:cs typeface="Segoe UI"/>
              </a:rPr>
              <a:t>stakeholders</a:t>
            </a:r>
            <a:r>
              <a:rPr sz="1200" spc="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585858"/>
                </a:solidFill>
                <a:latin typeface="Segoe UI"/>
                <a:cs typeface="Segoe UI"/>
              </a:rPr>
              <a:t>and</a:t>
            </a:r>
            <a:r>
              <a:rPr sz="1200" spc="-5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585858"/>
                </a:solidFill>
                <a:latin typeface="Segoe UI"/>
                <a:cs typeface="Segoe UI"/>
              </a:rPr>
              <a:t>all</a:t>
            </a:r>
            <a:r>
              <a:rPr sz="1200" spc="-5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585858"/>
                </a:solidFill>
                <a:latin typeface="Segoe UI"/>
                <a:cs typeface="Segoe UI"/>
              </a:rPr>
              <a:t>information</a:t>
            </a:r>
            <a:r>
              <a:rPr sz="1200" spc="-3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200" spc="-25" dirty="0">
                <a:solidFill>
                  <a:srgbClr val="585858"/>
                </a:solidFill>
                <a:latin typeface="Segoe UI"/>
                <a:cs typeface="Segoe UI"/>
              </a:rPr>
              <a:t>is</a:t>
            </a:r>
            <a:endParaRPr sz="1200" dirty="0">
              <a:latin typeface="Segoe UI"/>
              <a:cs typeface="Segoe UI"/>
            </a:endParaRPr>
          </a:p>
          <a:p>
            <a:pPr marR="5080" algn="r">
              <a:lnSpc>
                <a:spcPct val="100000"/>
              </a:lnSpc>
            </a:pPr>
            <a:r>
              <a:rPr sz="1200" spc="-10" dirty="0">
                <a:solidFill>
                  <a:srgbClr val="585858"/>
                </a:solidFill>
                <a:latin typeface="Segoe UI"/>
                <a:cs typeface="Segoe UI"/>
              </a:rPr>
              <a:t>synchronized.</a:t>
            </a:r>
            <a:endParaRPr sz="120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60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00" dirty="0">
              <a:latin typeface="Segoe UI"/>
              <a:cs typeface="Segoe UI"/>
            </a:endParaRPr>
          </a:p>
          <a:p>
            <a:pPr marR="6350" algn="r">
              <a:lnSpc>
                <a:spcPct val="100000"/>
              </a:lnSpc>
            </a:pPr>
            <a:r>
              <a:rPr sz="1200" b="1" spc="-10" dirty="0">
                <a:solidFill>
                  <a:srgbClr val="404040"/>
                </a:solidFill>
                <a:latin typeface="Segoe UI"/>
                <a:cs typeface="Segoe UI"/>
              </a:rPr>
              <a:t>Tracking</a:t>
            </a:r>
            <a:endParaRPr sz="1200" dirty="0">
              <a:latin typeface="Segoe UI"/>
              <a:cs typeface="Segoe UI"/>
            </a:endParaRPr>
          </a:p>
          <a:p>
            <a:pPr marR="6985" algn="r">
              <a:lnSpc>
                <a:spcPct val="100000"/>
              </a:lnSpc>
              <a:spcBef>
                <a:spcPts val="740"/>
              </a:spcBef>
            </a:pPr>
            <a:r>
              <a:rPr sz="1200" spc="-20" dirty="0">
                <a:solidFill>
                  <a:srgbClr val="585858"/>
                </a:solidFill>
                <a:latin typeface="Segoe UI"/>
                <a:cs typeface="Segoe UI"/>
              </a:rPr>
              <a:t>Track</a:t>
            </a:r>
            <a:r>
              <a:rPr sz="1200" spc="-4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585858"/>
                </a:solidFill>
                <a:latin typeface="Segoe UI"/>
                <a:cs typeface="Segoe UI"/>
              </a:rPr>
              <a:t>the</a:t>
            </a:r>
            <a:r>
              <a:rPr sz="1200" spc="-3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585858"/>
                </a:solidFill>
                <a:latin typeface="Segoe UI"/>
                <a:cs typeface="Segoe UI"/>
              </a:rPr>
              <a:t>procedures</a:t>
            </a:r>
            <a:r>
              <a:rPr sz="1200" spc="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585858"/>
                </a:solidFill>
                <a:latin typeface="Segoe UI"/>
                <a:cs typeface="Segoe UI"/>
              </a:rPr>
              <a:t>undertaken</a:t>
            </a:r>
            <a:r>
              <a:rPr sz="1200" spc="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585858"/>
                </a:solidFill>
                <a:latin typeface="Segoe UI"/>
                <a:cs typeface="Segoe UI"/>
              </a:rPr>
              <a:t>during</a:t>
            </a:r>
            <a:r>
              <a:rPr sz="1200" spc="-2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585858"/>
                </a:solidFill>
                <a:latin typeface="Segoe UI"/>
                <a:cs typeface="Segoe UI"/>
              </a:rPr>
              <a:t>the</a:t>
            </a:r>
            <a:r>
              <a:rPr sz="1200" spc="-3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585858"/>
                </a:solidFill>
                <a:latin typeface="Segoe UI"/>
                <a:cs typeface="Segoe UI"/>
              </a:rPr>
              <a:t>project</a:t>
            </a:r>
            <a:r>
              <a:rPr sz="1200" spc="-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585858"/>
                </a:solidFill>
                <a:latin typeface="Segoe UI"/>
                <a:cs typeface="Segoe UI"/>
              </a:rPr>
              <a:t>life</a:t>
            </a:r>
            <a:r>
              <a:rPr sz="1200" spc="-5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585858"/>
                </a:solidFill>
                <a:latin typeface="Segoe UI"/>
                <a:cs typeface="Segoe UI"/>
              </a:rPr>
              <a:t>cycle</a:t>
            </a:r>
            <a:r>
              <a:rPr sz="1200" spc="-5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585858"/>
                </a:solidFill>
                <a:latin typeface="Segoe UI"/>
                <a:cs typeface="Segoe UI"/>
              </a:rPr>
              <a:t>and</a:t>
            </a:r>
            <a:r>
              <a:rPr sz="1200" spc="-2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585858"/>
                </a:solidFill>
                <a:latin typeface="Segoe UI"/>
                <a:cs typeface="Segoe UI"/>
              </a:rPr>
              <a:t>distribute</a:t>
            </a:r>
            <a:endParaRPr sz="1200" dirty="0">
              <a:latin typeface="Segoe UI"/>
              <a:cs typeface="Segoe UI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585858"/>
                </a:solidFill>
                <a:latin typeface="Segoe UI"/>
                <a:cs typeface="Segoe UI"/>
              </a:rPr>
              <a:t>information</a:t>
            </a:r>
            <a:r>
              <a:rPr sz="1200" spc="-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585858"/>
                </a:solidFill>
                <a:latin typeface="Segoe UI"/>
                <a:cs typeface="Segoe UI"/>
              </a:rPr>
              <a:t>to</a:t>
            </a:r>
            <a:r>
              <a:rPr sz="1200" spc="-5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585858"/>
                </a:solidFill>
                <a:latin typeface="Segoe UI"/>
                <a:cs typeface="Segoe UI"/>
              </a:rPr>
              <a:t>all</a:t>
            </a:r>
            <a:r>
              <a:rPr sz="1200" spc="-2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585858"/>
                </a:solidFill>
                <a:latin typeface="Segoe UI"/>
                <a:cs typeface="Segoe UI"/>
              </a:rPr>
              <a:t>stakeholders</a:t>
            </a:r>
            <a:endParaRPr sz="120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60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00" dirty="0">
              <a:latin typeface="Segoe UI"/>
              <a:cs typeface="Segoe UI"/>
            </a:endParaRPr>
          </a:p>
          <a:p>
            <a:pPr marR="5080" algn="r">
              <a:lnSpc>
                <a:spcPct val="100000"/>
              </a:lnSpc>
            </a:pPr>
            <a:r>
              <a:rPr sz="1200" b="1" spc="-10" dirty="0">
                <a:solidFill>
                  <a:srgbClr val="404040"/>
                </a:solidFill>
                <a:latin typeface="Segoe UI"/>
                <a:cs typeface="Segoe UI"/>
              </a:rPr>
              <a:t>Knowledge</a:t>
            </a:r>
            <a:endParaRPr sz="1200" dirty="0">
              <a:latin typeface="Segoe UI"/>
              <a:cs typeface="Segoe UI"/>
            </a:endParaRPr>
          </a:p>
          <a:p>
            <a:pPr marR="6350" algn="r">
              <a:lnSpc>
                <a:spcPct val="100000"/>
              </a:lnSpc>
              <a:spcBef>
                <a:spcPts val="745"/>
              </a:spcBef>
            </a:pPr>
            <a:r>
              <a:rPr sz="1200" dirty="0">
                <a:solidFill>
                  <a:srgbClr val="585858"/>
                </a:solidFill>
                <a:latin typeface="Segoe UI"/>
                <a:cs typeface="Segoe UI"/>
              </a:rPr>
              <a:t>Ensure</a:t>
            </a:r>
            <a:r>
              <a:rPr sz="1200" spc="-4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585858"/>
                </a:solidFill>
                <a:latin typeface="Segoe UI"/>
                <a:cs typeface="Segoe UI"/>
              </a:rPr>
              <a:t>project</a:t>
            </a:r>
            <a:r>
              <a:rPr sz="1200" spc="-3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585858"/>
                </a:solidFill>
                <a:latin typeface="Segoe UI"/>
                <a:cs typeface="Segoe UI"/>
              </a:rPr>
              <a:t>knowledge</a:t>
            </a:r>
            <a:r>
              <a:rPr sz="1200" spc="-2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585858"/>
                </a:solidFill>
                <a:latin typeface="Segoe UI"/>
                <a:cs typeface="Segoe UI"/>
              </a:rPr>
              <a:t>is</a:t>
            </a:r>
            <a:r>
              <a:rPr sz="1200" spc="-5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585858"/>
                </a:solidFill>
                <a:latin typeface="Segoe UI"/>
                <a:cs typeface="Segoe UI"/>
              </a:rPr>
              <a:t>retained</a:t>
            </a:r>
            <a:r>
              <a:rPr sz="1200" spc="-3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585858"/>
                </a:solidFill>
                <a:latin typeface="Segoe UI"/>
                <a:cs typeface="Segoe UI"/>
              </a:rPr>
              <a:t>and</a:t>
            </a:r>
            <a:r>
              <a:rPr sz="1200" spc="-4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585858"/>
                </a:solidFill>
                <a:latin typeface="Segoe UI"/>
                <a:cs typeface="Segoe UI"/>
              </a:rPr>
              <a:t>be</a:t>
            </a:r>
            <a:r>
              <a:rPr sz="1200" spc="-5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585858"/>
                </a:solidFill>
                <a:latin typeface="Segoe UI"/>
                <a:cs typeface="Segoe UI"/>
              </a:rPr>
              <a:t>accessible</a:t>
            </a:r>
            <a:r>
              <a:rPr sz="1200" spc="-3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585858"/>
                </a:solidFill>
                <a:latin typeface="Segoe UI"/>
                <a:cs typeface="Segoe UI"/>
              </a:rPr>
              <a:t>at</a:t>
            </a:r>
            <a:r>
              <a:rPr sz="1200" spc="-4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585858"/>
                </a:solidFill>
                <a:latin typeface="Segoe UI"/>
                <a:cs typeface="Segoe UI"/>
              </a:rPr>
              <a:t>organization</a:t>
            </a:r>
            <a:r>
              <a:rPr sz="1200" spc="-10" dirty="0">
                <a:solidFill>
                  <a:srgbClr val="585858"/>
                </a:solidFill>
                <a:latin typeface="Segoe UI"/>
                <a:cs typeface="Segoe UI"/>
              </a:rPr>
              <a:t> level</a:t>
            </a:r>
            <a:endParaRPr sz="1200" dirty="0">
              <a:latin typeface="Segoe UI"/>
              <a:cs typeface="Segoe U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54151" y="1426463"/>
            <a:ext cx="11271885" cy="4898390"/>
            <a:chOff x="454151" y="1426463"/>
            <a:chExt cx="11271885" cy="4898390"/>
          </a:xfrm>
        </p:grpSpPr>
        <p:sp>
          <p:nvSpPr>
            <p:cNvPr id="19" name="object 19"/>
            <p:cNvSpPr/>
            <p:nvPr/>
          </p:nvSpPr>
          <p:spPr>
            <a:xfrm>
              <a:off x="5923787" y="4025646"/>
              <a:ext cx="5362575" cy="76200"/>
            </a:xfrm>
            <a:custGeom>
              <a:avLst/>
              <a:gdLst/>
              <a:ahLst/>
              <a:cxnLst/>
              <a:rect l="l" t="t" r="r" b="b"/>
              <a:pathLst>
                <a:path w="5362575" h="76200">
                  <a:moveTo>
                    <a:pt x="37973" y="0"/>
                  </a:moveTo>
                  <a:lnTo>
                    <a:pt x="23127" y="3079"/>
                  </a:lnTo>
                  <a:lnTo>
                    <a:pt x="11033" y="11302"/>
                  </a:lnTo>
                  <a:lnTo>
                    <a:pt x="2915" y="23431"/>
                  </a:lnTo>
                  <a:lnTo>
                    <a:pt x="0" y="38226"/>
                  </a:lnTo>
                  <a:lnTo>
                    <a:pt x="3008" y="53072"/>
                  </a:lnTo>
                  <a:lnTo>
                    <a:pt x="11207" y="65166"/>
                  </a:lnTo>
                  <a:lnTo>
                    <a:pt x="23360" y="73284"/>
                  </a:lnTo>
                  <a:lnTo>
                    <a:pt x="38226" y="76199"/>
                  </a:lnTo>
                  <a:lnTo>
                    <a:pt x="53054" y="73191"/>
                  </a:lnTo>
                  <a:lnTo>
                    <a:pt x="65119" y="64992"/>
                  </a:lnTo>
                  <a:lnTo>
                    <a:pt x="73231" y="52839"/>
                  </a:lnTo>
                  <a:lnTo>
                    <a:pt x="74906" y="44449"/>
                  </a:lnTo>
                  <a:lnTo>
                    <a:pt x="38100" y="44449"/>
                  </a:lnTo>
                  <a:lnTo>
                    <a:pt x="38100" y="31749"/>
                  </a:lnTo>
                  <a:lnTo>
                    <a:pt x="74887" y="31639"/>
                  </a:lnTo>
                  <a:lnTo>
                    <a:pt x="73138" y="23199"/>
                  </a:lnTo>
                  <a:lnTo>
                    <a:pt x="64944" y="11128"/>
                  </a:lnTo>
                  <a:lnTo>
                    <a:pt x="52822" y="2986"/>
                  </a:lnTo>
                  <a:lnTo>
                    <a:pt x="37973" y="0"/>
                  </a:lnTo>
                  <a:close/>
                </a:path>
                <a:path w="5362575" h="76200">
                  <a:moveTo>
                    <a:pt x="74887" y="31639"/>
                  </a:moveTo>
                  <a:lnTo>
                    <a:pt x="38100" y="31749"/>
                  </a:lnTo>
                  <a:lnTo>
                    <a:pt x="38100" y="44449"/>
                  </a:lnTo>
                  <a:lnTo>
                    <a:pt x="74928" y="44339"/>
                  </a:lnTo>
                  <a:lnTo>
                    <a:pt x="76200" y="37972"/>
                  </a:lnTo>
                  <a:lnTo>
                    <a:pt x="74887" y="31639"/>
                  </a:lnTo>
                  <a:close/>
                </a:path>
                <a:path w="5362575" h="76200">
                  <a:moveTo>
                    <a:pt x="74928" y="44339"/>
                  </a:moveTo>
                  <a:lnTo>
                    <a:pt x="38100" y="44449"/>
                  </a:lnTo>
                  <a:lnTo>
                    <a:pt x="74906" y="44449"/>
                  </a:lnTo>
                  <a:close/>
                </a:path>
                <a:path w="5362575" h="76200">
                  <a:moveTo>
                    <a:pt x="5362320" y="15747"/>
                  </a:moveTo>
                  <a:lnTo>
                    <a:pt x="74887" y="31639"/>
                  </a:lnTo>
                  <a:lnTo>
                    <a:pt x="76200" y="37972"/>
                  </a:lnTo>
                  <a:lnTo>
                    <a:pt x="74928" y="44339"/>
                  </a:lnTo>
                  <a:lnTo>
                    <a:pt x="5362320" y="28447"/>
                  </a:lnTo>
                  <a:lnTo>
                    <a:pt x="5362320" y="15747"/>
                  </a:lnTo>
                  <a:close/>
                </a:path>
              </a:pathLst>
            </a:custGeom>
            <a:solidFill>
              <a:srgbClr val="F16F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390375" y="3861815"/>
              <a:ext cx="335280" cy="274320"/>
            </a:xfrm>
            <a:custGeom>
              <a:avLst/>
              <a:gdLst/>
              <a:ahLst/>
              <a:cxnLst/>
              <a:rect l="l" t="t" r="r" b="b"/>
              <a:pathLst>
                <a:path w="335279" h="274320">
                  <a:moveTo>
                    <a:pt x="284606" y="128269"/>
                  </a:moveTo>
                  <a:lnTo>
                    <a:pt x="50673" y="128269"/>
                  </a:lnTo>
                  <a:lnTo>
                    <a:pt x="53343" y="160442"/>
                  </a:lnTo>
                  <a:lnTo>
                    <a:pt x="82498" y="215977"/>
                  </a:lnTo>
                  <a:lnTo>
                    <a:pt x="114553" y="240537"/>
                  </a:lnTo>
                  <a:lnTo>
                    <a:pt x="129794" y="246506"/>
                  </a:lnTo>
                  <a:lnTo>
                    <a:pt x="0" y="246506"/>
                  </a:lnTo>
                  <a:lnTo>
                    <a:pt x="15621" y="257442"/>
                  </a:lnTo>
                  <a:lnTo>
                    <a:pt x="52101" y="266271"/>
                  </a:lnTo>
                  <a:lnTo>
                    <a:pt x="104441" y="272170"/>
                  </a:lnTo>
                  <a:lnTo>
                    <a:pt x="167640" y="274319"/>
                  </a:lnTo>
                  <a:lnTo>
                    <a:pt x="230999" y="272151"/>
                  </a:lnTo>
                  <a:lnTo>
                    <a:pt x="283416" y="266207"/>
                  </a:lnTo>
                  <a:lnTo>
                    <a:pt x="319855" y="257335"/>
                  </a:lnTo>
                  <a:lnTo>
                    <a:pt x="335279" y="246379"/>
                  </a:lnTo>
                  <a:lnTo>
                    <a:pt x="205485" y="246379"/>
                  </a:lnTo>
                  <a:lnTo>
                    <a:pt x="213359" y="243966"/>
                  </a:lnTo>
                  <a:lnTo>
                    <a:pt x="247628" y="221037"/>
                  </a:lnTo>
                  <a:lnTo>
                    <a:pt x="253365" y="215137"/>
                  </a:lnTo>
                  <a:lnTo>
                    <a:pt x="301704" y="215137"/>
                  </a:lnTo>
                  <a:lnTo>
                    <a:pt x="310374" y="209129"/>
                  </a:lnTo>
                  <a:lnTo>
                    <a:pt x="316279" y="200913"/>
                  </a:lnTo>
                  <a:lnTo>
                    <a:pt x="281050" y="200913"/>
                  </a:lnTo>
                  <a:lnTo>
                    <a:pt x="273176" y="200532"/>
                  </a:lnTo>
                  <a:lnTo>
                    <a:pt x="266826" y="196849"/>
                  </a:lnTo>
                  <a:lnTo>
                    <a:pt x="272730" y="186404"/>
                  </a:lnTo>
                  <a:lnTo>
                    <a:pt x="277447" y="175371"/>
                  </a:lnTo>
                  <a:lnTo>
                    <a:pt x="280953" y="163828"/>
                  </a:lnTo>
                  <a:lnTo>
                    <a:pt x="283209" y="151891"/>
                  </a:lnTo>
                  <a:lnTo>
                    <a:pt x="318072" y="151891"/>
                  </a:lnTo>
                  <a:lnTo>
                    <a:pt x="309483" y="140969"/>
                  </a:lnTo>
                  <a:lnTo>
                    <a:pt x="298051" y="133119"/>
                  </a:lnTo>
                  <a:lnTo>
                    <a:pt x="284606" y="129031"/>
                  </a:lnTo>
                  <a:lnTo>
                    <a:pt x="284606" y="128269"/>
                  </a:lnTo>
                  <a:close/>
                </a:path>
                <a:path w="335279" h="274320">
                  <a:moveTo>
                    <a:pt x="301704" y="215137"/>
                  </a:moveTo>
                  <a:lnTo>
                    <a:pt x="253365" y="215137"/>
                  </a:lnTo>
                  <a:lnTo>
                    <a:pt x="263588" y="220096"/>
                  </a:lnTo>
                  <a:lnTo>
                    <a:pt x="274669" y="222329"/>
                  </a:lnTo>
                  <a:lnTo>
                    <a:pt x="286083" y="221728"/>
                  </a:lnTo>
                  <a:lnTo>
                    <a:pt x="297306" y="218185"/>
                  </a:lnTo>
                  <a:lnTo>
                    <a:pt x="301704" y="215137"/>
                  </a:lnTo>
                  <a:close/>
                </a:path>
                <a:path w="335279" h="274320">
                  <a:moveTo>
                    <a:pt x="318072" y="151891"/>
                  </a:moveTo>
                  <a:lnTo>
                    <a:pt x="283209" y="151891"/>
                  </a:lnTo>
                  <a:lnTo>
                    <a:pt x="289605" y="154179"/>
                  </a:lnTo>
                  <a:lnTo>
                    <a:pt x="295036" y="158194"/>
                  </a:lnTo>
                  <a:lnTo>
                    <a:pt x="299158" y="163661"/>
                  </a:lnTo>
                  <a:lnTo>
                    <a:pt x="301625" y="170306"/>
                  </a:lnTo>
                  <a:lnTo>
                    <a:pt x="301966" y="178629"/>
                  </a:lnTo>
                  <a:lnTo>
                    <a:pt x="299585" y="186414"/>
                  </a:lnTo>
                  <a:lnTo>
                    <a:pt x="294838" y="192988"/>
                  </a:lnTo>
                  <a:lnTo>
                    <a:pt x="288035" y="197738"/>
                  </a:lnTo>
                  <a:lnTo>
                    <a:pt x="281050" y="200913"/>
                  </a:lnTo>
                  <a:lnTo>
                    <a:pt x="316279" y="200913"/>
                  </a:lnTo>
                  <a:lnTo>
                    <a:pt x="319452" y="196500"/>
                  </a:lnTo>
                  <a:lnTo>
                    <a:pt x="323935" y="181538"/>
                  </a:lnTo>
                  <a:lnTo>
                    <a:pt x="323215" y="165480"/>
                  </a:lnTo>
                  <a:lnTo>
                    <a:pt x="318129" y="151963"/>
                  </a:lnTo>
                  <a:close/>
                </a:path>
                <a:path w="335279" h="274320">
                  <a:moveTo>
                    <a:pt x="177800" y="0"/>
                  </a:moveTo>
                  <a:lnTo>
                    <a:pt x="153804" y="8697"/>
                  </a:lnTo>
                  <a:lnTo>
                    <a:pt x="138239" y="18335"/>
                  </a:lnTo>
                  <a:lnTo>
                    <a:pt x="131722" y="29092"/>
                  </a:lnTo>
                  <a:lnTo>
                    <a:pt x="134874" y="41147"/>
                  </a:lnTo>
                  <a:lnTo>
                    <a:pt x="147520" y="52532"/>
                  </a:lnTo>
                  <a:lnTo>
                    <a:pt x="163083" y="61452"/>
                  </a:lnTo>
                  <a:lnTo>
                    <a:pt x="176289" y="71205"/>
                  </a:lnTo>
                  <a:lnTo>
                    <a:pt x="181864" y="85089"/>
                  </a:lnTo>
                  <a:lnTo>
                    <a:pt x="181171" y="95408"/>
                  </a:lnTo>
                  <a:lnTo>
                    <a:pt x="177942" y="103727"/>
                  </a:lnTo>
                  <a:lnTo>
                    <a:pt x="171594" y="111236"/>
                  </a:lnTo>
                  <a:lnTo>
                    <a:pt x="161544" y="119125"/>
                  </a:lnTo>
                  <a:lnTo>
                    <a:pt x="177446" y="113000"/>
                  </a:lnTo>
                  <a:lnTo>
                    <a:pt x="188372" y="107172"/>
                  </a:lnTo>
                  <a:lnTo>
                    <a:pt x="195726" y="99891"/>
                  </a:lnTo>
                  <a:lnTo>
                    <a:pt x="200914" y="89407"/>
                  </a:lnTo>
                  <a:lnTo>
                    <a:pt x="195264" y="71467"/>
                  </a:lnTo>
                  <a:lnTo>
                    <a:pt x="178577" y="60182"/>
                  </a:lnTo>
                  <a:lnTo>
                    <a:pt x="160391" y="49349"/>
                  </a:lnTo>
                  <a:lnTo>
                    <a:pt x="150241" y="32765"/>
                  </a:lnTo>
                  <a:lnTo>
                    <a:pt x="151689" y="21895"/>
                  </a:lnTo>
                  <a:lnTo>
                    <a:pt x="157162" y="14382"/>
                  </a:lnTo>
                  <a:lnTo>
                    <a:pt x="166064" y="7870"/>
                  </a:lnTo>
                  <a:lnTo>
                    <a:pt x="177800" y="0"/>
                  </a:lnTo>
                  <a:close/>
                </a:path>
                <a:path w="335279" h="274320">
                  <a:moveTo>
                    <a:pt x="135000" y="20700"/>
                  </a:moveTo>
                  <a:lnTo>
                    <a:pt x="117361" y="27102"/>
                  </a:lnTo>
                  <a:lnTo>
                    <a:pt x="105902" y="34194"/>
                  </a:lnTo>
                  <a:lnTo>
                    <a:pt x="101086" y="42096"/>
                  </a:lnTo>
                  <a:lnTo>
                    <a:pt x="103377" y="50926"/>
                  </a:lnTo>
                  <a:lnTo>
                    <a:pt x="112686" y="59289"/>
                  </a:lnTo>
                  <a:lnTo>
                    <a:pt x="124126" y="65817"/>
                  </a:lnTo>
                  <a:lnTo>
                    <a:pt x="133828" y="72965"/>
                  </a:lnTo>
                  <a:lnTo>
                    <a:pt x="137922" y="83184"/>
                  </a:lnTo>
                  <a:lnTo>
                    <a:pt x="137421" y="90737"/>
                  </a:lnTo>
                  <a:lnTo>
                    <a:pt x="135064" y="96837"/>
                  </a:lnTo>
                  <a:lnTo>
                    <a:pt x="130421" y="102365"/>
                  </a:lnTo>
                  <a:lnTo>
                    <a:pt x="123063" y="108203"/>
                  </a:lnTo>
                  <a:lnTo>
                    <a:pt x="134711" y="103701"/>
                  </a:lnTo>
                  <a:lnTo>
                    <a:pt x="142716" y="99425"/>
                  </a:lnTo>
                  <a:lnTo>
                    <a:pt x="148101" y="94077"/>
                  </a:lnTo>
                  <a:lnTo>
                    <a:pt x="151892" y="86359"/>
                  </a:lnTo>
                  <a:lnTo>
                    <a:pt x="147740" y="73173"/>
                  </a:lnTo>
                  <a:lnTo>
                    <a:pt x="135540" y="64881"/>
                  </a:lnTo>
                  <a:lnTo>
                    <a:pt x="122245" y="56945"/>
                  </a:lnTo>
                  <a:lnTo>
                    <a:pt x="114807" y="44830"/>
                  </a:lnTo>
                  <a:lnTo>
                    <a:pt x="115855" y="36828"/>
                  </a:lnTo>
                  <a:lnTo>
                    <a:pt x="119856" y="31289"/>
                  </a:lnTo>
                  <a:lnTo>
                    <a:pt x="126380" y="26489"/>
                  </a:lnTo>
                  <a:lnTo>
                    <a:pt x="135000" y="20700"/>
                  </a:lnTo>
                  <a:close/>
                </a:path>
                <a:path w="335279" h="274320">
                  <a:moveTo>
                    <a:pt x="219328" y="8254"/>
                  </a:moveTo>
                  <a:lnTo>
                    <a:pt x="199229" y="15543"/>
                  </a:lnTo>
                  <a:lnTo>
                    <a:pt x="186166" y="23606"/>
                  </a:lnTo>
                  <a:lnTo>
                    <a:pt x="180699" y="32597"/>
                  </a:lnTo>
                  <a:lnTo>
                    <a:pt x="183388" y="42671"/>
                  </a:lnTo>
                  <a:lnTo>
                    <a:pt x="193986" y="52304"/>
                  </a:lnTo>
                  <a:lnTo>
                    <a:pt x="207025" y="59816"/>
                  </a:lnTo>
                  <a:lnTo>
                    <a:pt x="218088" y="67996"/>
                  </a:lnTo>
                  <a:lnTo>
                    <a:pt x="222757" y="79628"/>
                  </a:lnTo>
                  <a:lnTo>
                    <a:pt x="222170" y="88272"/>
                  </a:lnTo>
                  <a:lnTo>
                    <a:pt x="219487" y="95249"/>
                  </a:lnTo>
                  <a:lnTo>
                    <a:pt x="214185" y="101560"/>
                  </a:lnTo>
                  <a:lnTo>
                    <a:pt x="205740" y="108203"/>
                  </a:lnTo>
                  <a:lnTo>
                    <a:pt x="219078" y="103026"/>
                  </a:lnTo>
                  <a:lnTo>
                    <a:pt x="228250" y="98123"/>
                  </a:lnTo>
                  <a:lnTo>
                    <a:pt x="234422" y="92005"/>
                  </a:lnTo>
                  <a:lnTo>
                    <a:pt x="238759" y="83184"/>
                  </a:lnTo>
                  <a:lnTo>
                    <a:pt x="234043" y="68175"/>
                  </a:lnTo>
                  <a:lnTo>
                    <a:pt x="220075" y="58737"/>
                  </a:lnTo>
                  <a:lnTo>
                    <a:pt x="204845" y="49680"/>
                  </a:lnTo>
                  <a:lnTo>
                    <a:pt x="196342" y="35813"/>
                  </a:lnTo>
                  <a:lnTo>
                    <a:pt x="197522" y="26650"/>
                  </a:lnTo>
                  <a:lnTo>
                    <a:pt x="202072" y="20319"/>
                  </a:lnTo>
                  <a:lnTo>
                    <a:pt x="209504" y="14847"/>
                  </a:lnTo>
                  <a:lnTo>
                    <a:pt x="219328" y="82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92251" y="1464563"/>
              <a:ext cx="4822190" cy="4822190"/>
            </a:xfrm>
            <a:custGeom>
              <a:avLst/>
              <a:gdLst/>
              <a:ahLst/>
              <a:cxnLst/>
              <a:rect l="l" t="t" r="r" b="b"/>
              <a:pathLst>
                <a:path w="4822190" h="4822190">
                  <a:moveTo>
                    <a:pt x="0" y="2410968"/>
                  </a:moveTo>
                  <a:lnTo>
                    <a:pt x="480" y="2362365"/>
                  </a:lnTo>
                  <a:lnTo>
                    <a:pt x="1914" y="2313996"/>
                  </a:lnTo>
                  <a:lnTo>
                    <a:pt x="4293" y="2265870"/>
                  </a:lnTo>
                  <a:lnTo>
                    <a:pt x="7609" y="2217996"/>
                  </a:lnTo>
                  <a:lnTo>
                    <a:pt x="11851" y="2170384"/>
                  </a:lnTo>
                  <a:lnTo>
                    <a:pt x="17012" y="2123041"/>
                  </a:lnTo>
                  <a:lnTo>
                    <a:pt x="23082" y="2075978"/>
                  </a:lnTo>
                  <a:lnTo>
                    <a:pt x="30052" y="2029203"/>
                  </a:lnTo>
                  <a:lnTo>
                    <a:pt x="37914" y="1982724"/>
                  </a:lnTo>
                  <a:lnTo>
                    <a:pt x="46657" y="1936552"/>
                  </a:lnTo>
                  <a:lnTo>
                    <a:pt x="56273" y="1890695"/>
                  </a:lnTo>
                  <a:lnTo>
                    <a:pt x="66754" y="1845162"/>
                  </a:lnTo>
                  <a:lnTo>
                    <a:pt x="78090" y="1799962"/>
                  </a:lnTo>
                  <a:lnTo>
                    <a:pt x="90272" y="1755104"/>
                  </a:lnTo>
                  <a:lnTo>
                    <a:pt x="103291" y="1710597"/>
                  </a:lnTo>
                  <a:lnTo>
                    <a:pt x="117138" y="1666450"/>
                  </a:lnTo>
                  <a:lnTo>
                    <a:pt x="131805" y="1622673"/>
                  </a:lnTo>
                  <a:lnTo>
                    <a:pt x="147281" y="1579273"/>
                  </a:lnTo>
                  <a:lnTo>
                    <a:pt x="163559" y="1536260"/>
                  </a:lnTo>
                  <a:lnTo>
                    <a:pt x="180629" y="1493644"/>
                  </a:lnTo>
                  <a:lnTo>
                    <a:pt x="198481" y="1451433"/>
                  </a:lnTo>
                  <a:lnTo>
                    <a:pt x="217109" y="1409635"/>
                  </a:lnTo>
                  <a:lnTo>
                    <a:pt x="236501" y="1368261"/>
                  </a:lnTo>
                  <a:lnTo>
                    <a:pt x="256649" y="1327319"/>
                  </a:lnTo>
                  <a:lnTo>
                    <a:pt x="277544" y="1286818"/>
                  </a:lnTo>
                  <a:lnTo>
                    <a:pt x="299178" y="1246767"/>
                  </a:lnTo>
                  <a:lnTo>
                    <a:pt x="321541" y="1207175"/>
                  </a:lnTo>
                  <a:lnTo>
                    <a:pt x="344623" y="1168052"/>
                  </a:lnTo>
                  <a:lnTo>
                    <a:pt x="368417" y="1129405"/>
                  </a:lnTo>
                  <a:lnTo>
                    <a:pt x="392913" y="1091245"/>
                  </a:lnTo>
                  <a:lnTo>
                    <a:pt x="418102" y="1053579"/>
                  </a:lnTo>
                  <a:lnTo>
                    <a:pt x="443976" y="1016418"/>
                  </a:lnTo>
                  <a:lnTo>
                    <a:pt x="470524" y="979770"/>
                  </a:lnTo>
                  <a:lnTo>
                    <a:pt x="497739" y="943643"/>
                  </a:lnTo>
                  <a:lnTo>
                    <a:pt x="525610" y="908048"/>
                  </a:lnTo>
                  <a:lnTo>
                    <a:pt x="554130" y="872993"/>
                  </a:lnTo>
                  <a:lnTo>
                    <a:pt x="583289" y="838488"/>
                  </a:lnTo>
                  <a:lnTo>
                    <a:pt x="613078" y="804540"/>
                  </a:lnTo>
                  <a:lnTo>
                    <a:pt x="643488" y="771159"/>
                  </a:lnTo>
                  <a:lnTo>
                    <a:pt x="674510" y="738355"/>
                  </a:lnTo>
                  <a:lnTo>
                    <a:pt x="706135" y="706135"/>
                  </a:lnTo>
                  <a:lnTo>
                    <a:pt x="738355" y="674510"/>
                  </a:lnTo>
                  <a:lnTo>
                    <a:pt x="771159" y="643488"/>
                  </a:lnTo>
                  <a:lnTo>
                    <a:pt x="804540" y="613078"/>
                  </a:lnTo>
                  <a:lnTo>
                    <a:pt x="838488" y="583289"/>
                  </a:lnTo>
                  <a:lnTo>
                    <a:pt x="872993" y="554130"/>
                  </a:lnTo>
                  <a:lnTo>
                    <a:pt x="908048" y="525610"/>
                  </a:lnTo>
                  <a:lnTo>
                    <a:pt x="943643" y="497739"/>
                  </a:lnTo>
                  <a:lnTo>
                    <a:pt x="979770" y="470524"/>
                  </a:lnTo>
                  <a:lnTo>
                    <a:pt x="1016418" y="443976"/>
                  </a:lnTo>
                  <a:lnTo>
                    <a:pt x="1053579" y="418102"/>
                  </a:lnTo>
                  <a:lnTo>
                    <a:pt x="1091245" y="392913"/>
                  </a:lnTo>
                  <a:lnTo>
                    <a:pt x="1129405" y="368417"/>
                  </a:lnTo>
                  <a:lnTo>
                    <a:pt x="1168052" y="344623"/>
                  </a:lnTo>
                  <a:lnTo>
                    <a:pt x="1207175" y="321541"/>
                  </a:lnTo>
                  <a:lnTo>
                    <a:pt x="1246767" y="299178"/>
                  </a:lnTo>
                  <a:lnTo>
                    <a:pt x="1286818" y="277544"/>
                  </a:lnTo>
                  <a:lnTo>
                    <a:pt x="1327319" y="256649"/>
                  </a:lnTo>
                  <a:lnTo>
                    <a:pt x="1368261" y="236501"/>
                  </a:lnTo>
                  <a:lnTo>
                    <a:pt x="1409635" y="217109"/>
                  </a:lnTo>
                  <a:lnTo>
                    <a:pt x="1451433" y="198481"/>
                  </a:lnTo>
                  <a:lnTo>
                    <a:pt x="1493644" y="180629"/>
                  </a:lnTo>
                  <a:lnTo>
                    <a:pt x="1536260" y="163559"/>
                  </a:lnTo>
                  <a:lnTo>
                    <a:pt x="1579273" y="147281"/>
                  </a:lnTo>
                  <a:lnTo>
                    <a:pt x="1622673" y="131805"/>
                  </a:lnTo>
                  <a:lnTo>
                    <a:pt x="1666450" y="117138"/>
                  </a:lnTo>
                  <a:lnTo>
                    <a:pt x="1710597" y="103291"/>
                  </a:lnTo>
                  <a:lnTo>
                    <a:pt x="1755104" y="90272"/>
                  </a:lnTo>
                  <a:lnTo>
                    <a:pt x="1799962" y="78090"/>
                  </a:lnTo>
                  <a:lnTo>
                    <a:pt x="1845162" y="66754"/>
                  </a:lnTo>
                  <a:lnTo>
                    <a:pt x="1890695" y="56273"/>
                  </a:lnTo>
                  <a:lnTo>
                    <a:pt x="1936552" y="46657"/>
                  </a:lnTo>
                  <a:lnTo>
                    <a:pt x="1982724" y="37914"/>
                  </a:lnTo>
                  <a:lnTo>
                    <a:pt x="2029203" y="30052"/>
                  </a:lnTo>
                  <a:lnTo>
                    <a:pt x="2075978" y="23082"/>
                  </a:lnTo>
                  <a:lnTo>
                    <a:pt x="2123041" y="17012"/>
                  </a:lnTo>
                  <a:lnTo>
                    <a:pt x="2170384" y="11851"/>
                  </a:lnTo>
                  <a:lnTo>
                    <a:pt x="2217996" y="7609"/>
                  </a:lnTo>
                  <a:lnTo>
                    <a:pt x="2265870" y="4293"/>
                  </a:lnTo>
                  <a:lnTo>
                    <a:pt x="2313996" y="1914"/>
                  </a:lnTo>
                  <a:lnTo>
                    <a:pt x="2362365" y="480"/>
                  </a:lnTo>
                  <a:lnTo>
                    <a:pt x="2410968" y="0"/>
                  </a:lnTo>
                  <a:lnTo>
                    <a:pt x="2459570" y="480"/>
                  </a:lnTo>
                  <a:lnTo>
                    <a:pt x="2507939" y="1914"/>
                  </a:lnTo>
                  <a:lnTo>
                    <a:pt x="2556065" y="4293"/>
                  </a:lnTo>
                  <a:lnTo>
                    <a:pt x="2603939" y="7609"/>
                  </a:lnTo>
                  <a:lnTo>
                    <a:pt x="2651551" y="11851"/>
                  </a:lnTo>
                  <a:lnTo>
                    <a:pt x="2698894" y="17012"/>
                  </a:lnTo>
                  <a:lnTo>
                    <a:pt x="2745957" y="23082"/>
                  </a:lnTo>
                  <a:lnTo>
                    <a:pt x="2792732" y="30052"/>
                  </a:lnTo>
                  <a:lnTo>
                    <a:pt x="2839211" y="37914"/>
                  </a:lnTo>
                  <a:lnTo>
                    <a:pt x="2885383" y="46657"/>
                  </a:lnTo>
                  <a:lnTo>
                    <a:pt x="2931240" y="56273"/>
                  </a:lnTo>
                  <a:lnTo>
                    <a:pt x="2976773" y="66754"/>
                  </a:lnTo>
                  <a:lnTo>
                    <a:pt x="3021973" y="78090"/>
                  </a:lnTo>
                  <a:lnTo>
                    <a:pt x="3066831" y="90272"/>
                  </a:lnTo>
                  <a:lnTo>
                    <a:pt x="3111338" y="103291"/>
                  </a:lnTo>
                  <a:lnTo>
                    <a:pt x="3155485" y="117138"/>
                  </a:lnTo>
                  <a:lnTo>
                    <a:pt x="3199262" y="131805"/>
                  </a:lnTo>
                  <a:lnTo>
                    <a:pt x="3242662" y="147281"/>
                  </a:lnTo>
                  <a:lnTo>
                    <a:pt x="3285675" y="163559"/>
                  </a:lnTo>
                  <a:lnTo>
                    <a:pt x="3328291" y="180629"/>
                  </a:lnTo>
                  <a:lnTo>
                    <a:pt x="3370502" y="198481"/>
                  </a:lnTo>
                  <a:lnTo>
                    <a:pt x="3412300" y="217109"/>
                  </a:lnTo>
                  <a:lnTo>
                    <a:pt x="3453674" y="236501"/>
                  </a:lnTo>
                  <a:lnTo>
                    <a:pt x="3494616" y="256649"/>
                  </a:lnTo>
                  <a:lnTo>
                    <a:pt x="3535117" y="277544"/>
                  </a:lnTo>
                  <a:lnTo>
                    <a:pt x="3575168" y="299178"/>
                  </a:lnTo>
                  <a:lnTo>
                    <a:pt x="3614760" y="321541"/>
                  </a:lnTo>
                  <a:lnTo>
                    <a:pt x="3653883" y="344623"/>
                  </a:lnTo>
                  <a:lnTo>
                    <a:pt x="3692530" y="368417"/>
                  </a:lnTo>
                  <a:lnTo>
                    <a:pt x="3730690" y="392913"/>
                  </a:lnTo>
                  <a:lnTo>
                    <a:pt x="3768356" y="418102"/>
                  </a:lnTo>
                  <a:lnTo>
                    <a:pt x="3805517" y="443976"/>
                  </a:lnTo>
                  <a:lnTo>
                    <a:pt x="3842165" y="470524"/>
                  </a:lnTo>
                  <a:lnTo>
                    <a:pt x="3878292" y="497739"/>
                  </a:lnTo>
                  <a:lnTo>
                    <a:pt x="3913887" y="525610"/>
                  </a:lnTo>
                  <a:lnTo>
                    <a:pt x="3948942" y="554130"/>
                  </a:lnTo>
                  <a:lnTo>
                    <a:pt x="3983447" y="583289"/>
                  </a:lnTo>
                  <a:lnTo>
                    <a:pt x="4017395" y="613078"/>
                  </a:lnTo>
                  <a:lnTo>
                    <a:pt x="4050776" y="643488"/>
                  </a:lnTo>
                  <a:lnTo>
                    <a:pt x="4083580" y="674510"/>
                  </a:lnTo>
                  <a:lnTo>
                    <a:pt x="4115800" y="706135"/>
                  </a:lnTo>
                  <a:lnTo>
                    <a:pt x="4147425" y="738355"/>
                  </a:lnTo>
                  <a:lnTo>
                    <a:pt x="4178447" y="771159"/>
                  </a:lnTo>
                  <a:lnTo>
                    <a:pt x="4208857" y="804540"/>
                  </a:lnTo>
                  <a:lnTo>
                    <a:pt x="4238646" y="838488"/>
                  </a:lnTo>
                  <a:lnTo>
                    <a:pt x="4267805" y="872993"/>
                  </a:lnTo>
                  <a:lnTo>
                    <a:pt x="4296325" y="908048"/>
                  </a:lnTo>
                  <a:lnTo>
                    <a:pt x="4324196" y="943643"/>
                  </a:lnTo>
                  <a:lnTo>
                    <a:pt x="4351411" y="979770"/>
                  </a:lnTo>
                  <a:lnTo>
                    <a:pt x="4377959" y="1016418"/>
                  </a:lnTo>
                  <a:lnTo>
                    <a:pt x="4403833" y="1053579"/>
                  </a:lnTo>
                  <a:lnTo>
                    <a:pt x="4429022" y="1091245"/>
                  </a:lnTo>
                  <a:lnTo>
                    <a:pt x="4453518" y="1129405"/>
                  </a:lnTo>
                  <a:lnTo>
                    <a:pt x="4477312" y="1168052"/>
                  </a:lnTo>
                  <a:lnTo>
                    <a:pt x="4500394" y="1207175"/>
                  </a:lnTo>
                  <a:lnTo>
                    <a:pt x="4522757" y="1246767"/>
                  </a:lnTo>
                  <a:lnTo>
                    <a:pt x="4544391" y="1286818"/>
                  </a:lnTo>
                  <a:lnTo>
                    <a:pt x="4565286" y="1327319"/>
                  </a:lnTo>
                  <a:lnTo>
                    <a:pt x="4585434" y="1368261"/>
                  </a:lnTo>
                  <a:lnTo>
                    <a:pt x="4604826" y="1409635"/>
                  </a:lnTo>
                  <a:lnTo>
                    <a:pt x="4623454" y="1451433"/>
                  </a:lnTo>
                  <a:lnTo>
                    <a:pt x="4641306" y="1493644"/>
                  </a:lnTo>
                  <a:lnTo>
                    <a:pt x="4658376" y="1536260"/>
                  </a:lnTo>
                  <a:lnTo>
                    <a:pt x="4674654" y="1579273"/>
                  </a:lnTo>
                  <a:lnTo>
                    <a:pt x="4690130" y="1622673"/>
                  </a:lnTo>
                  <a:lnTo>
                    <a:pt x="4704797" y="1666450"/>
                  </a:lnTo>
                  <a:lnTo>
                    <a:pt x="4718644" y="1710597"/>
                  </a:lnTo>
                  <a:lnTo>
                    <a:pt x="4731663" y="1755104"/>
                  </a:lnTo>
                  <a:lnTo>
                    <a:pt x="4743845" y="1799962"/>
                  </a:lnTo>
                  <a:lnTo>
                    <a:pt x="4755181" y="1845162"/>
                  </a:lnTo>
                  <a:lnTo>
                    <a:pt x="4765662" y="1890695"/>
                  </a:lnTo>
                  <a:lnTo>
                    <a:pt x="4775278" y="1936552"/>
                  </a:lnTo>
                  <a:lnTo>
                    <a:pt x="4784021" y="1982724"/>
                  </a:lnTo>
                  <a:lnTo>
                    <a:pt x="4791883" y="2029203"/>
                  </a:lnTo>
                  <a:lnTo>
                    <a:pt x="4798853" y="2075978"/>
                  </a:lnTo>
                  <a:lnTo>
                    <a:pt x="4804923" y="2123041"/>
                  </a:lnTo>
                  <a:lnTo>
                    <a:pt x="4810084" y="2170384"/>
                  </a:lnTo>
                  <a:lnTo>
                    <a:pt x="4814326" y="2217996"/>
                  </a:lnTo>
                  <a:lnTo>
                    <a:pt x="4817642" y="2265870"/>
                  </a:lnTo>
                  <a:lnTo>
                    <a:pt x="4820021" y="2313996"/>
                  </a:lnTo>
                  <a:lnTo>
                    <a:pt x="4821455" y="2362365"/>
                  </a:lnTo>
                  <a:lnTo>
                    <a:pt x="4821936" y="2410968"/>
                  </a:lnTo>
                  <a:lnTo>
                    <a:pt x="4821455" y="2459570"/>
                  </a:lnTo>
                  <a:lnTo>
                    <a:pt x="4820021" y="2507939"/>
                  </a:lnTo>
                  <a:lnTo>
                    <a:pt x="4817642" y="2556065"/>
                  </a:lnTo>
                  <a:lnTo>
                    <a:pt x="4814326" y="2603939"/>
                  </a:lnTo>
                  <a:lnTo>
                    <a:pt x="4810084" y="2651551"/>
                  </a:lnTo>
                  <a:lnTo>
                    <a:pt x="4804923" y="2698894"/>
                  </a:lnTo>
                  <a:lnTo>
                    <a:pt x="4798853" y="2745957"/>
                  </a:lnTo>
                  <a:lnTo>
                    <a:pt x="4791883" y="2792732"/>
                  </a:lnTo>
                  <a:lnTo>
                    <a:pt x="4784021" y="2839211"/>
                  </a:lnTo>
                  <a:lnTo>
                    <a:pt x="4775278" y="2885383"/>
                  </a:lnTo>
                  <a:lnTo>
                    <a:pt x="4765662" y="2931240"/>
                  </a:lnTo>
                  <a:lnTo>
                    <a:pt x="4755181" y="2976773"/>
                  </a:lnTo>
                  <a:lnTo>
                    <a:pt x="4743845" y="3021973"/>
                  </a:lnTo>
                  <a:lnTo>
                    <a:pt x="4731663" y="3066831"/>
                  </a:lnTo>
                  <a:lnTo>
                    <a:pt x="4718644" y="3111338"/>
                  </a:lnTo>
                  <a:lnTo>
                    <a:pt x="4704797" y="3155485"/>
                  </a:lnTo>
                  <a:lnTo>
                    <a:pt x="4690130" y="3199262"/>
                  </a:lnTo>
                  <a:lnTo>
                    <a:pt x="4674654" y="3242662"/>
                  </a:lnTo>
                  <a:lnTo>
                    <a:pt x="4658376" y="3285675"/>
                  </a:lnTo>
                  <a:lnTo>
                    <a:pt x="4641306" y="3328291"/>
                  </a:lnTo>
                  <a:lnTo>
                    <a:pt x="4623454" y="3370502"/>
                  </a:lnTo>
                  <a:lnTo>
                    <a:pt x="4604826" y="3412300"/>
                  </a:lnTo>
                  <a:lnTo>
                    <a:pt x="4585434" y="3453674"/>
                  </a:lnTo>
                  <a:lnTo>
                    <a:pt x="4565286" y="3494616"/>
                  </a:lnTo>
                  <a:lnTo>
                    <a:pt x="4544391" y="3535117"/>
                  </a:lnTo>
                  <a:lnTo>
                    <a:pt x="4522757" y="3575168"/>
                  </a:lnTo>
                  <a:lnTo>
                    <a:pt x="4500394" y="3614760"/>
                  </a:lnTo>
                  <a:lnTo>
                    <a:pt x="4477312" y="3653883"/>
                  </a:lnTo>
                  <a:lnTo>
                    <a:pt x="4453518" y="3692530"/>
                  </a:lnTo>
                  <a:lnTo>
                    <a:pt x="4429022" y="3730690"/>
                  </a:lnTo>
                  <a:lnTo>
                    <a:pt x="4403833" y="3768356"/>
                  </a:lnTo>
                  <a:lnTo>
                    <a:pt x="4377959" y="3805517"/>
                  </a:lnTo>
                  <a:lnTo>
                    <a:pt x="4351411" y="3842165"/>
                  </a:lnTo>
                  <a:lnTo>
                    <a:pt x="4324196" y="3878292"/>
                  </a:lnTo>
                  <a:lnTo>
                    <a:pt x="4296325" y="3913887"/>
                  </a:lnTo>
                  <a:lnTo>
                    <a:pt x="4267805" y="3948942"/>
                  </a:lnTo>
                  <a:lnTo>
                    <a:pt x="4238646" y="3983447"/>
                  </a:lnTo>
                  <a:lnTo>
                    <a:pt x="4208857" y="4017395"/>
                  </a:lnTo>
                  <a:lnTo>
                    <a:pt x="4178447" y="4050776"/>
                  </a:lnTo>
                  <a:lnTo>
                    <a:pt x="4147425" y="4083580"/>
                  </a:lnTo>
                  <a:lnTo>
                    <a:pt x="4115800" y="4115800"/>
                  </a:lnTo>
                  <a:lnTo>
                    <a:pt x="4083580" y="4147425"/>
                  </a:lnTo>
                  <a:lnTo>
                    <a:pt x="4050776" y="4178447"/>
                  </a:lnTo>
                  <a:lnTo>
                    <a:pt x="4017395" y="4208857"/>
                  </a:lnTo>
                  <a:lnTo>
                    <a:pt x="3983447" y="4238646"/>
                  </a:lnTo>
                  <a:lnTo>
                    <a:pt x="3948942" y="4267805"/>
                  </a:lnTo>
                  <a:lnTo>
                    <a:pt x="3913887" y="4296325"/>
                  </a:lnTo>
                  <a:lnTo>
                    <a:pt x="3878292" y="4324196"/>
                  </a:lnTo>
                  <a:lnTo>
                    <a:pt x="3842165" y="4351411"/>
                  </a:lnTo>
                  <a:lnTo>
                    <a:pt x="3805517" y="4377959"/>
                  </a:lnTo>
                  <a:lnTo>
                    <a:pt x="3768356" y="4403833"/>
                  </a:lnTo>
                  <a:lnTo>
                    <a:pt x="3730690" y="4429022"/>
                  </a:lnTo>
                  <a:lnTo>
                    <a:pt x="3692530" y="4453518"/>
                  </a:lnTo>
                  <a:lnTo>
                    <a:pt x="3653883" y="4477312"/>
                  </a:lnTo>
                  <a:lnTo>
                    <a:pt x="3614760" y="4500394"/>
                  </a:lnTo>
                  <a:lnTo>
                    <a:pt x="3575168" y="4522757"/>
                  </a:lnTo>
                  <a:lnTo>
                    <a:pt x="3535117" y="4544391"/>
                  </a:lnTo>
                  <a:lnTo>
                    <a:pt x="3494616" y="4565286"/>
                  </a:lnTo>
                  <a:lnTo>
                    <a:pt x="3453674" y="4585434"/>
                  </a:lnTo>
                  <a:lnTo>
                    <a:pt x="3412300" y="4604826"/>
                  </a:lnTo>
                  <a:lnTo>
                    <a:pt x="3370502" y="4623454"/>
                  </a:lnTo>
                  <a:lnTo>
                    <a:pt x="3328291" y="4641306"/>
                  </a:lnTo>
                  <a:lnTo>
                    <a:pt x="3285675" y="4658376"/>
                  </a:lnTo>
                  <a:lnTo>
                    <a:pt x="3242662" y="4674654"/>
                  </a:lnTo>
                  <a:lnTo>
                    <a:pt x="3199262" y="4690130"/>
                  </a:lnTo>
                  <a:lnTo>
                    <a:pt x="3155485" y="4704797"/>
                  </a:lnTo>
                  <a:lnTo>
                    <a:pt x="3111338" y="4718644"/>
                  </a:lnTo>
                  <a:lnTo>
                    <a:pt x="3066831" y="4731663"/>
                  </a:lnTo>
                  <a:lnTo>
                    <a:pt x="3021973" y="4743845"/>
                  </a:lnTo>
                  <a:lnTo>
                    <a:pt x="2976773" y="4755181"/>
                  </a:lnTo>
                  <a:lnTo>
                    <a:pt x="2931240" y="4765662"/>
                  </a:lnTo>
                  <a:lnTo>
                    <a:pt x="2885383" y="4775278"/>
                  </a:lnTo>
                  <a:lnTo>
                    <a:pt x="2839211" y="4784021"/>
                  </a:lnTo>
                  <a:lnTo>
                    <a:pt x="2792732" y="4791883"/>
                  </a:lnTo>
                  <a:lnTo>
                    <a:pt x="2745957" y="4798853"/>
                  </a:lnTo>
                  <a:lnTo>
                    <a:pt x="2698894" y="4804923"/>
                  </a:lnTo>
                  <a:lnTo>
                    <a:pt x="2651551" y="4810084"/>
                  </a:lnTo>
                  <a:lnTo>
                    <a:pt x="2603939" y="4814326"/>
                  </a:lnTo>
                  <a:lnTo>
                    <a:pt x="2556065" y="4817642"/>
                  </a:lnTo>
                  <a:lnTo>
                    <a:pt x="2507939" y="4820021"/>
                  </a:lnTo>
                  <a:lnTo>
                    <a:pt x="2459570" y="4821455"/>
                  </a:lnTo>
                  <a:lnTo>
                    <a:pt x="2410968" y="4821936"/>
                  </a:lnTo>
                  <a:lnTo>
                    <a:pt x="2362365" y="4821455"/>
                  </a:lnTo>
                  <a:lnTo>
                    <a:pt x="2313996" y="4820021"/>
                  </a:lnTo>
                  <a:lnTo>
                    <a:pt x="2265870" y="4817642"/>
                  </a:lnTo>
                  <a:lnTo>
                    <a:pt x="2217996" y="4814326"/>
                  </a:lnTo>
                  <a:lnTo>
                    <a:pt x="2170384" y="4810084"/>
                  </a:lnTo>
                  <a:lnTo>
                    <a:pt x="2123041" y="4804923"/>
                  </a:lnTo>
                  <a:lnTo>
                    <a:pt x="2075978" y="4798853"/>
                  </a:lnTo>
                  <a:lnTo>
                    <a:pt x="2029203" y="4791883"/>
                  </a:lnTo>
                  <a:lnTo>
                    <a:pt x="1982724" y="4784021"/>
                  </a:lnTo>
                  <a:lnTo>
                    <a:pt x="1936552" y="4775278"/>
                  </a:lnTo>
                  <a:lnTo>
                    <a:pt x="1890695" y="4765662"/>
                  </a:lnTo>
                  <a:lnTo>
                    <a:pt x="1845162" y="4755181"/>
                  </a:lnTo>
                  <a:lnTo>
                    <a:pt x="1799962" y="4743845"/>
                  </a:lnTo>
                  <a:lnTo>
                    <a:pt x="1755104" y="4731663"/>
                  </a:lnTo>
                  <a:lnTo>
                    <a:pt x="1710597" y="4718644"/>
                  </a:lnTo>
                  <a:lnTo>
                    <a:pt x="1666450" y="4704797"/>
                  </a:lnTo>
                  <a:lnTo>
                    <a:pt x="1622673" y="4690130"/>
                  </a:lnTo>
                  <a:lnTo>
                    <a:pt x="1579273" y="4674654"/>
                  </a:lnTo>
                  <a:lnTo>
                    <a:pt x="1536260" y="4658376"/>
                  </a:lnTo>
                  <a:lnTo>
                    <a:pt x="1493644" y="4641306"/>
                  </a:lnTo>
                  <a:lnTo>
                    <a:pt x="1451433" y="4623454"/>
                  </a:lnTo>
                  <a:lnTo>
                    <a:pt x="1409635" y="4604826"/>
                  </a:lnTo>
                  <a:lnTo>
                    <a:pt x="1368261" y="4585434"/>
                  </a:lnTo>
                  <a:lnTo>
                    <a:pt x="1327319" y="4565286"/>
                  </a:lnTo>
                  <a:lnTo>
                    <a:pt x="1286818" y="4544391"/>
                  </a:lnTo>
                  <a:lnTo>
                    <a:pt x="1246767" y="4522757"/>
                  </a:lnTo>
                  <a:lnTo>
                    <a:pt x="1207175" y="4500394"/>
                  </a:lnTo>
                  <a:lnTo>
                    <a:pt x="1168052" y="4477312"/>
                  </a:lnTo>
                  <a:lnTo>
                    <a:pt x="1129405" y="4453518"/>
                  </a:lnTo>
                  <a:lnTo>
                    <a:pt x="1091245" y="4429022"/>
                  </a:lnTo>
                  <a:lnTo>
                    <a:pt x="1053579" y="4403833"/>
                  </a:lnTo>
                  <a:lnTo>
                    <a:pt x="1016418" y="4377959"/>
                  </a:lnTo>
                  <a:lnTo>
                    <a:pt x="979770" y="4351411"/>
                  </a:lnTo>
                  <a:lnTo>
                    <a:pt x="943643" y="4324196"/>
                  </a:lnTo>
                  <a:lnTo>
                    <a:pt x="908048" y="4296325"/>
                  </a:lnTo>
                  <a:lnTo>
                    <a:pt x="872993" y="4267805"/>
                  </a:lnTo>
                  <a:lnTo>
                    <a:pt x="838488" y="4238646"/>
                  </a:lnTo>
                  <a:lnTo>
                    <a:pt x="804540" y="4208857"/>
                  </a:lnTo>
                  <a:lnTo>
                    <a:pt x="771159" y="4178447"/>
                  </a:lnTo>
                  <a:lnTo>
                    <a:pt x="738355" y="4147425"/>
                  </a:lnTo>
                  <a:lnTo>
                    <a:pt x="706135" y="4115800"/>
                  </a:lnTo>
                  <a:lnTo>
                    <a:pt x="674510" y="4083580"/>
                  </a:lnTo>
                  <a:lnTo>
                    <a:pt x="643488" y="4050776"/>
                  </a:lnTo>
                  <a:lnTo>
                    <a:pt x="613078" y="4017395"/>
                  </a:lnTo>
                  <a:lnTo>
                    <a:pt x="583289" y="3983447"/>
                  </a:lnTo>
                  <a:lnTo>
                    <a:pt x="554130" y="3948942"/>
                  </a:lnTo>
                  <a:lnTo>
                    <a:pt x="525610" y="3913887"/>
                  </a:lnTo>
                  <a:lnTo>
                    <a:pt x="497739" y="3878292"/>
                  </a:lnTo>
                  <a:lnTo>
                    <a:pt x="470524" y="3842165"/>
                  </a:lnTo>
                  <a:lnTo>
                    <a:pt x="443976" y="3805517"/>
                  </a:lnTo>
                  <a:lnTo>
                    <a:pt x="418102" y="3768356"/>
                  </a:lnTo>
                  <a:lnTo>
                    <a:pt x="392913" y="3730690"/>
                  </a:lnTo>
                  <a:lnTo>
                    <a:pt x="368417" y="3692530"/>
                  </a:lnTo>
                  <a:lnTo>
                    <a:pt x="344623" y="3653883"/>
                  </a:lnTo>
                  <a:lnTo>
                    <a:pt x="321541" y="3614760"/>
                  </a:lnTo>
                  <a:lnTo>
                    <a:pt x="299178" y="3575168"/>
                  </a:lnTo>
                  <a:lnTo>
                    <a:pt x="277544" y="3535117"/>
                  </a:lnTo>
                  <a:lnTo>
                    <a:pt x="256649" y="3494616"/>
                  </a:lnTo>
                  <a:lnTo>
                    <a:pt x="236501" y="3453674"/>
                  </a:lnTo>
                  <a:lnTo>
                    <a:pt x="217109" y="3412300"/>
                  </a:lnTo>
                  <a:lnTo>
                    <a:pt x="198481" y="3370502"/>
                  </a:lnTo>
                  <a:lnTo>
                    <a:pt x="180629" y="3328291"/>
                  </a:lnTo>
                  <a:lnTo>
                    <a:pt x="163559" y="3285675"/>
                  </a:lnTo>
                  <a:lnTo>
                    <a:pt x="147281" y="3242662"/>
                  </a:lnTo>
                  <a:lnTo>
                    <a:pt x="131805" y="3199262"/>
                  </a:lnTo>
                  <a:lnTo>
                    <a:pt x="117138" y="3155485"/>
                  </a:lnTo>
                  <a:lnTo>
                    <a:pt x="103291" y="3111338"/>
                  </a:lnTo>
                  <a:lnTo>
                    <a:pt x="90272" y="3066831"/>
                  </a:lnTo>
                  <a:lnTo>
                    <a:pt x="78090" y="3021973"/>
                  </a:lnTo>
                  <a:lnTo>
                    <a:pt x="66754" y="2976773"/>
                  </a:lnTo>
                  <a:lnTo>
                    <a:pt x="56273" y="2931240"/>
                  </a:lnTo>
                  <a:lnTo>
                    <a:pt x="46657" y="2885383"/>
                  </a:lnTo>
                  <a:lnTo>
                    <a:pt x="37914" y="2839211"/>
                  </a:lnTo>
                  <a:lnTo>
                    <a:pt x="30052" y="2792732"/>
                  </a:lnTo>
                  <a:lnTo>
                    <a:pt x="23082" y="2745957"/>
                  </a:lnTo>
                  <a:lnTo>
                    <a:pt x="17012" y="2698894"/>
                  </a:lnTo>
                  <a:lnTo>
                    <a:pt x="11851" y="2651551"/>
                  </a:lnTo>
                  <a:lnTo>
                    <a:pt x="7609" y="2603939"/>
                  </a:lnTo>
                  <a:lnTo>
                    <a:pt x="4293" y="2556065"/>
                  </a:lnTo>
                  <a:lnTo>
                    <a:pt x="1914" y="2507939"/>
                  </a:lnTo>
                  <a:lnTo>
                    <a:pt x="480" y="2459570"/>
                  </a:lnTo>
                  <a:lnTo>
                    <a:pt x="0" y="2410968"/>
                  </a:lnTo>
                  <a:close/>
                </a:path>
              </a:pathLst>
            </a:custGeom>
            <a:ln w="762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5</a:t>
            </a:fld>
            <a:endParaRPr spc="-2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Key</a:t>
            </a:r>
            <a:r>
              <a:rPr spc="-45" dirty="0"/>
              <a:t> </a:t>
            </a:r>
            <a:r>
              <a:rPr dirty="0"/>
              <a:t>Processes</a:t>
            </a:r>
            <a:r>
              <a:rPr spc="-30" dirty="0"/>
              <a:t> </a:t>
            </a:r>
            <a:r>
              <a:rPr dirty="0"/>
              <a:t>in</a:t>
            </a:r>
            <a:r>
              <a:rPr spc="-30" dirty="0"/>
              <a:t> </a:t>
            </a:r>
            <a:r>
              <a:rPr dirty="0"/>
              <a:t>Integration</a:t>
            </a:r>
            <a:r>
              <a:rPr spc="-60" dirty="0"/>
              <a:t> </a:t>
            </a:r>
            <a:r>
              <a:rPr spc="-10" dirty="0"/>
              <a:t>Management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87552" y="2170176"/>
            <a:ext cx="6156960" cy="902335"/>
            <a:chOff x="987552" y="2170176"/>
            <a:chExt cx="6156960" cy="902335"/>
          </a:xfrm>
        </p:grpSpPr>
        <p:sp>
          <p:nvSpPr>
            <p:cNvPr id="4" name="object 4"/>
            <p:cNvSpPr/>
            <p:nvPr/>
          </p:nvSpPr>
          <p:spPr>
            <a:xfrm>
              <a:off x="987552" y="2170176"/>
              <a:ext cx="2042160" cy="893444"/>
            </a:xfrm>
            <a:custGeom>
              <a:avLst/>
              <a:gdLst/>
              <a:ahLst/>
              <a:cxnLst/>
              <a:rect l="l" t="t" r="r" b="b"/>
              <a:pathLst>
                <a:path w="2042160" h="893444">
                  <a:moveTo>
                    <a:pt x="1595628" y="0"/>
                  </a:moveTo>
                  <a:lnTo>
                    <a:pt x="0" y="0"/>
                  </a:lnTo>
                  <a:lnTo>
                    <a:pt x="446531" y="446532"/>
                  </a:lnTo>
                  <a:lnTo>
                    <a:pt x="0" y="893063"/>
                  </a:lnTo>
                  <a:lnTo>
                    <a:pt x="1595628" y="893063"/>
                  </a:lnTo>
                  <a:lnTo>
                    <a:pt x="2042160" y="446532"/>
                  </a:lnTo>
                  <a:lnTo>
                    <a:pt x="1595628" y="0"/>
                  </a:lnTo>
                  <a:close/>
                </a:path>
              </a:pathLst>
            </a:custGeom>
            <a:solidFill>
              <a:srgbClr val="094E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60191" y="2179320"/>
              <a:ext cx="2042160" cy="893444"/>
            </a:xfrm>
            <a:custGeom>
              <a:avLst/>
              <a:gdLst/>
              <a:ahLst/>
              <a:cxnLst/>
              <a:rect l="l" t="t" r="r" b="b"/>
              <a:pathLst>
                <a:path w="2042160" h="893444">
                  <a:moveTo>
                    <a:pt x="1595628" y="0"/>
                  </a:moveTo>
                  <a:lnTo>
                    <a:pt x="0" y="0"/>
                  </a:lnTo>
                  <a:lnTo>
                    <a:pt x="446531" y="446531"/>
                  </a:lnTo>
                  <a:lnTo>
                    <a:pt x="0" y="893063"/>
                  </a:lnTo>
                  <a:lnTo>
                    <a:pt x="1595628" y="893063"/>
                  </a:lnTo>
                  <a:lnTo>
                    <a:pt x="2042159" y="446531"/>
                  </a:lnTo>
                  <a:lnTo>
                    <a:pt x="1595628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102352" y="2173224"/>
              <a:ext cx="2042160" cy="893444"/>
            </a:xfrm>
            <a:custGeom>
              <a:avLst/>
              <a:gdLst/>
              <a:ahLst/>
              <a:cxnLst/>
              <a:rect l="l" t="t" r="r" b="b"/>
              <a:pathLst>
                <a:path w="2042159" h="893444">
                  <a:moveTo>
                    <a:pt x="1595627" y="0"/>
                  </a:moveTo>
                  <a:lnTo>
                    <a:pt x="0" y="0"/>
                  </a:lnTo>
                  <a:lnTo>
                    <a:pt x="446532" y="446531"/>
                  </a:lnTo>
                  <a:lnTo>
                    <a:pt x="0" y="893063"/>
                  </a:lnTo>
                  <a:lnTo>
                    <a:pt x="1595627" y="893063"/>
                  </a:lnTo>
                  <a:lnTo>
                    <a:pt x="2042159" y="446531"/>
                  </a:lnTo>
                  <a:lnTo>
                    <a:pt x="1595627" y="0"/>
                  </a:lnTo>
                  <a:close/>
                </a:path>
              </a:pathLst>
            </a:custGeom>
            <a:solidFill>
              <a:srgbClr val="F16F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7205471" y="2170176"/>
            <a:ext cx="4102735" cy="899160"/>
            <a:chOff x="7205471" y="2170176"/>
            <a:chExt cx="4102735" cy="899160"/>
          </a:xfrm>
        </p:grpSpPr>
        <p:sp>
          <p:nvSpPr>
            <p:cNvPr id="8" name="object 8"/>
            <p:cNvSpPr/>
            <p:nvPr/>
          </p:nvSpPr>
          <p:spPr>
            <a:xfrm>
              <a:off x="7205471" y="2176272"/>
              <a:ext cx="2042160" cy="893444"/>
            </a:xfrm>
            <a:custGeom>
              <a:avLst/>
              <a:gdLst/>
              <a:ahLst/>
              <a:cxnLst/>
              <a:rect l="l" t="t" r="r" b="b"/>
              <a:pathLst>
                <a:path w="2042159" h="893444">
                  <a:moveTo>
                    <a:pt x="1595627" y="0"/>
                  </a:moveTo>
                  <a:lnTo>
                    <a:pt x="0" y="0"/>
                  </a:lnTo>
                  <a:lnTo>
                    <a:pt x="446531" y="446531"/>
                  </a:lnTo>
                  <a:lnTo>
                    <a:pt x="0" y="893063"/>
                  </a:lnTo>
                  <a:lnTo>
                    <a:pt x="1595627" y="893063"/>
                  </a:lnTo>
                  <a:lnTo>
                    <a:pt x="2042159" y="446531"/>
                  </a:lnTo>
                  <a:lnTo>
                    <a:pt x="1595627" y="0"/>
                  </a:lnTo>
                  <a:close/>
                </a:path>
              </a:pathLst>
            </a:custGeom>
            <a:solidFill>
              <a:srgbClr val="0DAF0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265919" y="2170176"/>
              <a:ext cx="2042160" cy="893444"/>
            </a:xfrm>
            <a:custGeom>
              <a:avLst/>
              <a:gdLst/>
              <a:ahLst/>
              <a:cxnLst/>
              <a:rect l="l" t="t" r="r" b="b"/>
              <a:pathLst>
                <a:path w="2042159" h="893444">
                  <a:moveTo>
                    <a:pt x="1595627" y="0"/>
                  </a:moveTo>
                  <a:lnTo>
                    <a:pt x="0" y="0"/>
                  </a:lnTo>
                  <a:lnTo>
                    <a:pt x="446531" y="446532"/>
                  </a:lnTo>
                  <a:lnTo>
                    <a:pt x="0" y="893063"/>
                  </a:lnTo>
                  <a:lnTo>
                    <a:pt x="1595627" y="893063"/>
                  </a:lnTo>
                  <a:lnTo>
                    <a:pt x="2042159" y="446532"/>
                  </a:lnTo>
                  <a:lnTo>
                    <a:pt x="1595627" y="0"/>
                  </a:lnTo>
                  <a:close/>
                </a:path>
              </a:pathLst>
            </a:custGeom>
            <a:solidFill>
              <a:srgbClr val="33AB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702054" y="2332431"/>
            <a:ext cx="6172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069" marR="5080" indent="-40005" algn="just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FFFFFF"/>
                </a:solidFill>
                <a:latin typeface="Segoe UI"/>
                <a:cs typeface="Segoe UI"/>
              </a:rPr>
              <a:t>Develop project charter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82161" y="2399157"/>
            <a:ext cx="11639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Segoe UI"/>
                <a:cs typeface="Segoe UI"/>
              </a:rPr>
              <a:t>Develop</a:t>
            </a:r>
            <a:r>
              <a:rPr sz="1200" b="1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Segoe UI"/>
                <a:cs typeface="Segoe UI"/>
              </a:rPr>
              <a:t>project management </a:t>
            </a:r>
            <a:r>
              <a:rPr sz="1200" b="1" spc="-20" dirty="0">
                <a:solidFill>
                  <a:srgbClr val="FFFFFF"/>
                </a:solidFill>
                <a:latin typeface="Segoe UI"/>
                <a:cs typeface="Segoe UI"/>
              </a:rPr>
              <a:t>plan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457" y="2366898"/>
            <a:ext cx="1247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5575" marR="5080" indent="-14351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Segoe UI"/>
                <a:cs typeface="Segoe UI"/>
              </a:rPr>
              <a:t>Direct</a:t>
            </a:r>
            <a:r>
              <a:rPr sz="1200" b="1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Segoe UI"/>
                <a:cs typeface="Segoe UI"/>
              </a:rPr>
              <a:t>&amp;</a:t>
            </a:r>
            <a:r>
              <a:rPr sz="1200" b="1" spc="-10" dirty="0">
                <a:solidFill>
                  <a:srgbClr val="FFFFFF"/>
                </a:solidFill>
                <a:latin typeface="Segoe UI"/>
                <a:cs typeface="Segoe UI"/>
              </a:rPr>
              <a:t> Manage </a:t>
            </a:r>
            <a:r>
              <a:rPr sz="1200" b="1" dirty="0">
                <a:solidFill>
                  <a:srgbClr val="FFFFFF"/>
                </a:solidFill>
                <a:latin typeface="Segoe UI"/>
                <a:cs typeface="Segoe UI"/>
              </a:rPr>
              <a:t>Project</a:t>
            </a:r>
            <a:r>
              <a:rPr sz="1200" b="1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b="1" spc="-20" dirty="0">
                <a:solidFill>
                  <a:srgbClr val="FFFFFF"/>
                </a:solidFill>
                <a:latin typeface="Segoe UI"/>
                <a:cs typeface="Segoe UI"/>
              </a:rPr>
              <a:t>Work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960356" y="2362961"/>
            <a:ext cx="7258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175" algn="ctr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solidFill>
                  <a:srgbClr val="FFFFFF"/>
                </a:solidFill>
                <a:latin typeface="Segoe UI"/>
                <a:cs typeface="Segoe UI"/>
              </a:rPr>
              <a:t>Close </a:t>
            </a:r>
            <a:r>
              <a:rPr sz="1200" b="1" dirty="0">
                <a:solidFill>
                  <a:srgbClr val="FFFFFF"/>
                </a:solidFill>
                <a:latin typeface="Segoe UI"/>
                <a:cs typeface="Segoe UI"/>
              </a:rPr>
              <a:t>Project</a:t>
            </a:r>
            <a:r>
              <a:rPr sz="1200" b="1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b="1" spc="-25" dirty="0">
                <a:solidFill>
                  <a:srgbClr val="FFFFFF"/>
                </a:solidFill>
                <a:latin typeface="Segoe UI"/>
                <a:cs typeface="Segoe UI"/>
              </a:rPr>
              <a:t>or </a:t>
            </a:r>
            <a:r>
              <a:rPr sz="1200" b="1" spc="-10" dirty="0">
                <a:solidFill>
                  <a:srgbClr val="FFFFFF"/>
                </a:solidFill>
                <a:latin typeface="Segoe UI"/>
                <a:cs typeface="Segoe UI"/>
              </a:rPr>
              <a:t>Phase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144511" y="3285744"/>
            <a:ext cx="2121535" cy="914400"/>
          </a:xfrm>
          <a:custGeom>
            <a:avLst/>
            <a:gdLst/>
            <a:ahLst/>
            <a:cxnLst/>
            <a:rect l="l" t="t" r="r" b="b"/>
            <a:pathLst>
              <a:path w="2121534" h="914400">
                <a:moveTo>
                  <a:pt x="1664208" y="0"/>
                </a:moveTo>
                <a:lnTo>
                  <a:pt x="0" y="0"/>
                </a:lnTo>
                <a:lnTo>
                  <a:pt x="457200" y="457199"/>
                </a:lnTo>
                <a:lnTo>
                  <a:pt x="0" y="914399"/>
                </a:lnTo>
                <a:lnTo>
                  <a:pt x="1664208" y="914399"/>
                </a:lnTo>
                <a:lnTo>
                  <a:pt x="2121408" y="457199"/>
                </a:lnTo>
                <a:lnTo>
                  <a:pt x="1664208" y="0"/>
                </a:lnTo>
                <a:close/>
              </a:path>
            </a:pathLst>
          </a:custGeom>
          <a:solidFill>
            <a:srgbClr val="0DAF0E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598156" y="2388234"/>
            <a:ext cx="1501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3845" marR="5080" indent="-27178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Segoe UI"/>
                <a:cs typeface="Segoe UI"/>
              </a:rPr>
              <a:t>Monitor</a:t>
            </a:r>
            <a:r>
              <a:rPr sz="1200" b="1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1200" b="1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Segoe UI"/>
                <a:cs typeface="Segoe UI"/>
              </a:rPr>
              <a:t>Control </a:t>
            </a:r>
            <a:r>
              <a:rPr sz="1200" b="1" dirty="0">
                <a:solidFill>
                  <a:srgbClr val="FFFFFF"/>
                </a:solidFill>
                <a:latin typeface="Segoe UI"/>
                <a:cs typeface="Segoe UI"/>
              </a:rPr>
              <a:t>Project</a:t>
            </a:r>
            <a:r>
              <a:rPr sz="1200" b="1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b="1" spc="-20" dirty="0">
                <a:solidFill>
                  <a:srgbClr val="FFFFFF"/>
                </a:solidFill>
                <a:latin typeface="Segoe UI"/>
                <a:cs typeface="Segoe UI"/>
              </a:rPr>
              <a:t>Work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11936" y="4450079"/>
            <a:ext cx="10342245" cy="878205"/>
          </a:xfrm>
          <a:custGeom>
            <a:avLst/>
            <a:gdLst/>
            <a:ahLst/>
            <a:cxnLst/>
            <a:rect l="l" t="t" r="r" b="b"/>
            <a:pathLst>
              <a:path w="10342245" h="878204">
                <a:moveTo>
                  <a:pt x="9902952" y="0"/>
                </a:moveTo>
                <a:lnTo>
                  <a:pt x="0" y="0"/>
                </a:lnTo>
                <a:lnTo>
                  <a:pt x="438911" y="438912"/>
                </a:lnTo>
                <a:lnTo>
                  <a:pt x="0" y="877824"/>
                </a:lnTo>
                <a:lnTo>
                  <a:pt x="9902952" y="877824"/>
                </a:lnTo>
                <a:lnTo>
                  <a:pt x="10341864" y="438912"/>
                </a:lnTo>
                <a:lnTo>
                  <a:pt x="9902952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456935" y="4782439"/>
            <a:ext cx="19939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Segoe UI"/>
                <a:cs typeface="Segoe UI"/>
              </a:rPr>
              <a:t>Manage</a:t>
            </a:r>
            <a:r>
              <a:rPr sz="1200" b="1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Segoe UI"/>
                <a:cs typeface="Segoe UI"/>
              </a:rPr>
              <a:t>Project</a:t>
            </a:r>
            <a:r>
              <a:rPr sz="1200" b="1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Segoe UI"/>
                <a:cs typeface="Segoe UI"/>
              </a:rPr>
              <a:t>Knowledge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  <p:sp>
        <p:nvSpPr>
          <p:cNvPr id="18" name="object 18"/>
          <p:cNvSpPr txBox="1"/>
          <p:nvPr/>
        </p:nvSpPr>
        <p:spPr>
          <a:xfrm>
            <a:off x="7656703" y="3421507"/>
            <a:ext cx="11417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FFFFFF"/>
                </a:solidFill>
                <a:latin typeface="Segoe UI"/>
                <a:cs typeface="Segoe UI"/>
              </a:rPr>
              <a:t>Perform Integrated </a:t>
            </a:r>
            <a:r>
              <a:rPr sz="1200" b="1" dirty="0">
                <a:solidFill>
                  <a:srgbClr val="FFFFFF"/>
                </a:solidFill>
                <a:latin typeface="Segoe UI"/>
                <a:cs typeface="Segoe UI"/>
              </a:rPr>
              <a:t>Change</a:t>
            </a:r>
            <a:r>
              <a:rPr sz="1200" b="1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Segoe UI"/>
                <a:cs typeface="Segoe UI"/>
              </a:rPr>
              <a:t>Control</a:t>
            </a:r>
            <a:endParaRPr sz="12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73955" y="1625041"/>
            <a:ext cx="5240020" cy="159004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 marR="5080">
              <a:lnSpc>
                <a:spcPts val="5830"/>
              </a:lnSpc>
              <a:spcBef>
                <a:spcPts val="835"/>
              </a:spcBef>
            </a:pPr>
            <a:r>
              <a:rPr sz="5400" spc="145" dirty="0">
                <a:solidFill>
                  <a:srgbClr val="FFFFFF"/>
                </a:solidFill>
              </a:rPr>
              <a:t>Develop </a:t>
            </a:r>
            <a:r>
              <a:rPr sz="5400" spc="155" dirty="0">
                <a:solidFill>
                  <a:srgbClr val="FFFFFF"/>
                </a:solidFill>
              </a:rPr>
              <a:t>Project</a:t>
            </a:r>
            <a:r>
              <a:rPr sz="5400" spc="420" dirty="0">
                <a:solidFill>
                  <a:srgbClr val="FFFFFF"/>
                </a:solidFill>
              </a:rPr>
              <a:t> </a:t>
            </a:r>
            <a:r>
              <a:rPr sz="5400" spc="165" dirty="0">
                <a:solidFill>
                  <a:srgbClr val="FFFFFF"/>
                </a:solidFill>
              </a:rPr>
              <a:t>Charter</a:t>
            </a:r>
            <a:endParaRPr sz="5400"/>
          </a:p>
        </p:txBody>
      </p:sp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Why</a:t>
            </a:r>
            <a:r>
              <a:rPr spc="-35" dirty="0"/>
              <a:t> </a:t>
            </a:r>
            <a:r>
              <a:rPr dirty="0"/>
              <a:t>Project</a:t>
            </a:r>
            <a:r>
              <a:rPr spc="-35" dirty="0"/>
              <a:t> </a:t>
            </a:r>
            <a:r>
              <a:rPr spc="-10" dirty="0"/>
              <a:t>Charter?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379976" y="1277111"/>
            <a:ext cx="6974205" cy="4251960"/>
            <a:chOff x="4379976" y="1277111"/>
            <a:chExt cx="6974205" cy="4251960"/>
          </a:xfrm>
        </p:grpSpPr>
        <p:sp>
          <p:nvSpPr>
            <p:cNvPr id="4" name="object 4"/>
            <p:cNvSpPr/>
            <p:nvPr/>
          </p:nvSpPr>
          <p:spPr>
            <a:xfrm>
              <a:off x="6169152" y="1277111"/>
              <a:ext cx="5184775" cy="942340"/>
            </a:xfrm>
            <a:custGeom>
              <a:avLst/>
              <a:gdLst/>
              <a:ahLst/>
              <a:cxnLst/>
              <a:rect l="l" t="t" r="r" b="b"/>
              <a:pathLst>
                <a:path w="5184775" h="942339">
                  <a:moveTo>
                    <a:pt x="5184648" y="0"/>
                  </a:moveTo>
                  <a:lnTo>
                    <a:pt x="0" y="0"/>
                  </a:lnTo>
                  <a:lnTo>
                    <a:pt x="0" y="941831"/>
                  </a:lnTo>
                  <a:lnTo>
                    <a:pt x="5184648" y="941831"/>
                  </a:lnTo>
                  <a:lnTo>
                    <a:pt x="5184648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69152" y="2380487"/>
              <a:ext cx="5184775" cy="942340"/>
            </a:xfrm>
            <a:custGeom>
              <a:avLst/>
              <a:gdLst/>
              <a:ahLst/>
              <a:cxnLst/>
              <a:rect l="l" t="t" r="r" b="b"/>
              <a:pathLst>
                <a:path w="5184775" h="942339">
                  <a:moveTo>
                    <a:pt x="5184648" y="0"/>
                  </a:moveTo>
                  <a:lnTo>
                    <a:pt x="0" y="0"/>
                  </a:lnTo>
                  <a:lnTo>
                    <a:pt x="0" y="941831"/>
                  </a:lnTo>
                  <a:lnTo>
                    <a:pt x="5184648" y="941831"/>
                  </a:lnTo>
                  <a:lnTo>
                    <a:pt x="5184648" y="0"/>
                  </a:lnTo>
                  <a:close/>
                </a:path>
              </a:pathLst>
            </a:custGeom>
            <a:solidFill>
              <a:srgbClr val="F16F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79976" y="1277111"/>
              <a:ext cx="1792224" cy="210616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169152" y="3483863"/>
              <a:ext cx="5184775" cy="942340"/>
            </a:xfrm>
            <a:custGeom>
              <a:avLst/>
              <a:gdLst/>
              <a:ahLst/>
              <a:cxnLst/>
              <a:rect l="l" t="t" r="r" b="b"/>
              <a:pathLst>
                <a:path w="5184775" h="942339">
                  <a:moveTo>
                    <a:pt x="5184648" y="0"/>
                  </a:moveTo>
                  <a:lnTo>
                    <a:pt x="0" y="0"/>
                  </a:lnTo>
                  <a:lnTo>
                    <a:pt x="0" y="941832"/>
                  </a:lnTo>
                  <a:lnTo>
                    <a:pt x="5184648" y="941832"/>
                  </a:lnTo>
                  <a:lnTo>
                    <a:pt x="5184648" y="0"/>
                  </a:lnTo>
                  <a:close/>
                </a:path>
              </a:pathLst>
            </a:custGeom>
            <a:solidFill>
              <a:srgbClr val="0DAF0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169152" y="4587240"/>
              <a:ext cx="5184775" cy="942340"/>
            </a:xfrm>
            <a:custGeom>
              <a:avLst/>
              <a:gdLst/>
              <a:ahLst/>
              <a:cxnLst/>
              <a:rect l="l" t="t" r="r" b="b"/>
              <a:pathLst>
                <a:path w="5184775" h="942339">
                  <a:moveTo>
                    <a:pt x="5184648" y="0"/>
                  </a:moveTo>
                  <a:lnTo>
                    <a:pt x="0" y="0"/>
                  </a:lnTo>
                  <a:lnTo>
                    <a:pt x="0" y="941832"/>
                  </a:lnTo>
                  <a:lnTo>
                    <a:pt x="5184648" y="941832"/>
                  </a:lnTo>
                  <a:lnTo>
                    <a:pt x="5184648" y="0"/>
                  </a:lnTo>
                  <a:close/>
                </a:path>
              </a:pathLst>
            </a:custGeom>
            <a:solidFill>
              <a:srgbClr val="33AB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79976" y="3425951"/>
              <a:ext cx="1792224" cy="210312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28827" y="952851"/>
            <a:ext cx="4115435" cy="1731645"/>
          </a:xfrm>
          <a:prstGeom prst="rect">
            <a:avLst/>
          </a:prstGeom>
        </p:spPr>
        <p:txBody>
          <a:bodyPr vert="horz" wrap="square" lIns="0" tIns="1168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20"/>
              </a:spcBef>
            </a:pPr>
            <a:r>
              <a:rPr sz="1600" b="1" dirty="0">
                <a:solidFill>
                  <a:srgbClr val="404040"/>
                </a:solidFill>
                <a:latin typeface="Segoe UI"/>
                <a:cs typeface="Segoe UI"/>
              </a:rPr>
              <a:t>Project</a:t>
            </a:r>
            <a:r>
              <a:rPr sz="1600" b="1" spc="-5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404040"/>
                </a:solidFill>
                <a:latin typeface="Segoe UI"/>
                <a:cs typeface="Segoe UI"/>
              </a:rPr>
              <a:t>Charter</a:t>
            </a:r>
            <a:r>
              <a:rPr sz="1600" b="1" spc="-7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404040"/>
                </a:solidFill>
                <a:latin typeface="Segoe UI"/>
                <a:cs typeface="Segoe UI"/>
              </a:rPr>
              <a:t>Key</a:t>
            </a:r>
            <a:r>
              <a:rPr sz="1600" b="1" spc="-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600" b="1" spc="-10" dirty="0">
                <a:solidFill>
                  <a:srgbClr val="404040"/>
                </a:solidFill>
                <a:latin typeface="Segoe UI"/>
                <a:cs typeface="Segoe UI"/>
              </a:rPr>
              <a:t>Contents</a:t>
            </a:r>
            <a:endParaRPr sz="1600">
              <a:latin typeface="Segoe UI"/>
              <a:cs typeface="Segoe UI"/>
            </a:endParaRPr>
          </a:p>
          <a:p>
            <a:pPr marL="241300" indent="-228600">
              <a:lnSpc>
                <a:spcPct val="100000"/>
              </a:lnSpc>
              <a:spcBef>
                <a:spcPts val="605"/>
              </a:spcBef>
              <a:buAutoNum type="arabicPeriod"/>
              <a:tabLst>
                <a:tab pos="241300" algn="l"/>
              </a:tabLst>
            </a:pP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Business</a:t>
            </a:r>
            <a:r>
              <a:rPr sz="1200" spc="-2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Case</a:t>
            </a:r>
            <a:r>
              <a:rPr sz="1200" spc="-3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&amp;</a:t>
            </a:r>
            <a:r>
              <a:rPr sz="1200" spc="-5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Project</a:t>
            </a:r>
            <a:r>
              <a:rPr sz="1200" spc="-10" dirty="0">
                <a:solidFill>
                  <a:srgbClr val="404040"/>
                </a:solidFill>
                <a:latin typeface="Segoe UI"/>
                <a:cs typeface="Segoe UI"/>
              </a:rPr>
              <a:t> Purpose</a:t>
            </a:r>
            <a:endParaRPr sz="1200">
              <a:latin typeface="Segoe UI"/>
              <a:cs typeface="Segoe UI"/>
            </a:endParaRPr>
          </a:p>
          <a:p>
            <a:pPr marL="241300" indent="-228600">
              <a:lnSpc>
                <a:spcPct val="100000"/>
              </a:lnSpc>
              <a:buAutoNum type="arabicPeriod"/>
              <a:tabLst>
                <a:tab pos="241300" algn="l"/>
              </a:tabLst>
            </a:pP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Measurable</a:t>
            </a:r>
            <a:r>
              <a:rPr sz="1200" spc="-4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Project</a:t>
            </a:r>
            <a:r>
              <a:rPr sz="1200" spc="-3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Objectives</a:t>
            </a:r>
            <a:r>
              <a:rPr sz="1200" spc="-7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and</a:t>
            </a:r>
            <a:r>
              <a:rPr sz="1200" spc="-4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related</a:t>
            </a:r>
            <a:r>
              <a:rPr sz="1200" spc="-4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success</a:t>
            </a:r>
            <a:r>
              <a:rPr sz="1200" spc="-2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404040"/>
                </a:solidFill>
                <a:latin typeface="Segoe UI"/>
                <a:cs typeface="Segoe UI"/>
              </a:rPr>
              <a:t>criteria</a:t>
            </a:r>
            <a:endParaRPr sz="1200">
              <a:latin typeface="Segoe UI"/>
              <a:cs typeface="Segoe UI"/>
            </a:endParaRPr>
          </a:p>
          <a:p>
            <a:pPr marL="241300" indent="-228600">
              <a:lnSpc>
                <a:spcPct val="100000"/>
              </a:lnSpc>
              <a:buAutoNum type="arabicPeriod"/>
              <a:tabLst>
                <a:tab pos="241300" algn="l"/>
              </a:tabLst>
            </a:pPr>
            <a:r>
              <a:rPr sz="1200" spc="-10" dirty="0">
                <a:solidFill>
                  <a:srgbClr val="404040"/>
                </a:solidFill>
                <a:latin typeface="Segoe UI"/>
                <a:cs typeface="Segoe UI"/>
              </a:rPr>
              <a:t>High-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level</a:t>
            </a:r>
            <a:r>
              <a:rPr sz="1200" spc="-1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404040"/>
                </a:solidFill>
                <a:latin typeface="Segoe UI"/>
                <a:cs typeface="Segoe UI"/>
              </a:rPr>
              <a:t>Requirements</a:t>
            </a:r>
            <a:endParaRPr sz="1200">
              <a:latin typeface="Segoe UI"/>
              <a:cs typeface="Segoe UI"/>
            </a:endParaRPr>
          </a:p>
          <a:p>
            <a:pPr marL="241300" indent="-228600">
              <a:lnSpc>
                <a:spcPct val="100000"/>
              </a:lnSpc>
              <a:buAutoNum type="arabicPeriod"/>
              <a:tabLst>
                <a:tab pos="241300" algn="l"/>
              </a:tabLst>
            </a:pPr>
            <a:r>
              <a:rPr sz="1200" spc="-10" dirty="0">
                <a:solidFill>
                  <a:srgbClr val="404040"/>
                </a:solidFill>
                <a:latin typeface="Segoe UI"/>
                <a:cs typeface="Segoe UI"/>
              </a:rPr>
              <a:t>Budget</a:t>
            </a:r>
            <a:endParaRPr sz="1200">
              <a:latin typeface="Segoe UI"/>
              <a:cs typeface="Segoe UI"/>
            </a:endParaRPr>
          </a:p>
          <a:p>
            <a:pPr marL="241300" indent="-228600">
              <a:lnSpc>
                <a:spcPct val="100000"/>
              </a:lnSpc>
              <a:buAutoNum type="arabicPeriod"/>
              <a:tabLst>
                <a:tab pos="241300" algn="l"/>
              </a:tabLst>
            </a:pPr>
            <a:r>
              <a:rPr sz="1200" spc="-10" dirty="0">
                <a:solidFill>
                  <a:srgbClr val="404040"/>
                </a:solidFill>
                <a:latin typeface="Segoe UI"/>
                <a:cs typeface="Segoe UI"/>
              </a:rPr>
              <a:t>Milestone</a:t>
            </a:r>
            <a:endParaRPr sz="1200">
              <a:latin typeface="Segoe UI"/>
              <a:cs typeface="Segoe UI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241300" algn="l"/>
              </a:tabLst>
            </a:pP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Assumptions</a:t>
            </a:r>
            <a:r>
              <a:rPr sz="1200" spc="-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and</a:t>
            </a:r>
            <a:r>
              <a:rPr sz="1200" spc="-2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constraints</a:t>
            </a:r>
            <a:r>
              <a:rPr sz="1200" spc="-2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&amp;</a:t>
            </a:r>
            <a:r>
              <a:rPr sz="1200" spc="-3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spc="-20" dirty="0">
                <a:solidFill>
                  <a:srgbClr val="404040"/>
                </a:solidFill>
                <a:latin typeface="Segoe UI"/>
                <a:cs typeface="Segoe UI"/>
              </a:rPr>
              <a:t>risks</a:t>
            </a:r>
            <a:endParaRPr sz="1200">
              <a:latin typeface="Segoe UI"/>
              <a:cs typeface="Segoe UI"/>
            </a:endParaRPr>
          </a:p>
          <a:p>
            <a:pPr marL="241300" indent="-228600">
              <a:lnSpc>
                <a:spcPct val="100000"/>
              </a:lnSpc>
              <a:buAutoNum type="arabicPeriod"/>
              <a:tabLst>
                <a:tab pos="241300" algn="l"/>
              </a:tabLst>
            </a:pP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Assigned</a:t>
            </a:r>
            <a:r>
              <a:rPr sz="1200" spc="-1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PM,</a:t>
            </a:r>
            <a:r>
              <a:rPr sz="1200" spc="-5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404040"/>
                </a:solidFill>
                <a:latin typeface="Segoe UI"/>
                <a:cs typeface="Segoe UI"/>
              </a:rPr>
              <a:t>responsibility,</a:t>
            </a:r>
            <a:r>
              <a:rPr sz="1200" spc="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and</a:t>
            </a:r>
            <a:r>
              <a:rPr sz="1200" spc="-2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authority</a:t>
            </a:r>
            <a:r>
              <a:rPr sz="1200" spc="-1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404040"/>
                </a:solidFill>
                <a:latin typeface="Segoe UI"/>
                <a:cs typeface="Segoe UI"/>
              </a:rPr>
              <a:t>level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69152" y="1277111"/>
            <a:ext cx="5184775" cy="942340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1545590" marR="363220" indent="2058035" algn="r">
              <a:lnSpc>
                <a:spcPct val="109400"/>
              </a:lnSpc>
              <a:spcBef>
                <a:spcPts val="1245"/>
              </a:spcBef>
            </a:pPr>
            <a:r>
              <a:rPr sz="1200" b="1" dirty="0">
                <a:solidFill>
                  <a:srgbClr val="FFFFFF"/>
                </a:solidFill>
                <a:latin typeface="Segoe UI"/>
                <a:cs typeface="Segoe UI"/>
              </a:rPr>
              <a:t>Project</a:t>
            </a:r>
            <a:r>
              <a:rPr sz="1200" b="1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Segoe UI"/>
                <a:cs typeface="Segoe UI"/>
              </a:rPr>
              <a:t>Existence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It</a:t>
            </a:r>
            <a:r>
              <a:rPr sz="12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formally</a:t>
            </a:r>
            <a:r>
              <a:rPr sz="12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authorizes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2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existence</a:t>
            </a:r>
            <a:r>
              <a:rPr sz="12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1200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2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project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12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provides</a:t>
            </a:r>
            <a:r>
              <a:rPr sz="12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200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reference</a:t>
            </a:r>
            <a:r>
              <a:rPr sz="12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source</a:t>
            </a:r>
            <a:r>
              <a:rPr sz="1200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for</a:t>
            </a:r>
            <a:r>
              <a:rPr sz="1200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200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future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69152" y="2380488"/>
            <a:ext cx="5184775" cy="942340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1731010" marR="361950" indent="2115820" algn="r">
              <a:lnSpc>
                <a:spcPct val="109400"/>
              </a:lnSpc>
              <a:spcBef>
                <a:spcPts val="1250"/>
              </a:spcBef>
            </a:pPr>
            <a:r>
              <a:rPr sz="1200" b="1" dirty="0">
                <a:solidFill>
                  <a:srgbClr val="FFFFFF"/>
                </a:solidFill>
                <a:latin typeface="Segoe UI"/>
                <a:cs typeface="Segoe UI"/>
              </a:rPr>
              <a:t>PM</a:t>
            </a:r>
            <a:r>
              <a:rPr sz="1200" b="1" spc="-10" dirty="0">
                <a:solidFill>
                  <a:srgbClr val="FFFFFF"/>
                </a:solidFill>
                <a:latin typeface="Segoe UI"/>
                <a:cs typeface="Segoe UI"/>
              </a:rPr>
              <a:t> Authority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Give</a:t>
            </a:r>
            <a:r>
              <a:rPr sz="12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PM</a:t>
            </a:r>
            <a:r>
              <a:rPr sz="1200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2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12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to</a:t>
            </a:r>
            <a:r>
              <a:rPr sz="1200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utilize</a:t>
            </a:r>
            <a:r>
              <a:rPr sz="1200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organizational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resources</a:t>
            </a:r>
            <a:r>
              <a:rPr sz="12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to</a:t>
            </a:r>
            <a:r>
              <a:rPr sz="1200" spc="-7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accomplish</a:t>
            </a:r>
            <a:r>
              <a:rPr sz="1200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200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project</a:t>
            </a:r>
            <a:r>
              <a:rPr sz="1200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objectives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69152" y="3483864"/>
            <a:ext cx="5184775" cy="942340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/>
          <a:p>
            <a:pPr marR="362585" algn="r">
              <a:lnSpc>
                <a:spcPct val="100000"/>
              </a:lnSpc>
              <a:spcBef>
                <a:spcPts val="1385"/>
              </a:spcBef>
            </a:pPr>
            <a:r>
              <a:rPr sz="1200" b="1" spc="-10" dirty="0">
                <a:solidFill>
                  <a:srgbClr val="FFFFFF"/>
                </a:solidFill>
                <a:latin typeface="Segoe UI"/>
                <a:cs typeface="Segoe UI"/>
              </a:rPr>
              <a:t>Direction</a:t>
            </a:r>
            <a:endParaRPr sz="1200">
              <a:latin typeface="Segoe UI"/>
              <a:cs typeface="Segoe UI"/>
            </a:endParaRPr>
          </a:p>
          <a:p>
            <a:pPr marR="365125" algn="r">
              <a:lnSpc>
                <a:spcPct val="100000"/>
              </a:lnSpc>
              <a:spcBef>
                <a:spcPts val="270"/>
              </a:spcBef>
            </a:pP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Give</a:t>
            </a:r>
            <a:r>
              <a:rPr sz="12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200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direction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200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sense</a:t>
            </a:r>
            <a:r>
              <a:rPr sz="12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12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purpose</a:t>
            </a:r>
            <a:r>
              <a:rPr sz="12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to</a:t>
            </a:r>
            <a:r>
              <a:rPr sz="1200" spc="-25" dirty="0">
                <a:solidFill>
                  <a:srgbClr val="FFFFFF"/>
                </a:solidFill>
                <a:latin typeface="Segoe UI"/>
                <a:cs typeface="Segoe UI"/>
              </a:rPr>
              <a:t> the</a:t>
            </a:r>
            <a:endParaRPr sz="1200">
              <a:latin typeface="Segoe UI"/>
              <a:cs typeface="Segoe UI"/>
            </a:endParaRPr>
          </a:p>
          <a:p>
            <a:pPr marR="361315" algn="r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management</a:t>
            </a: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from</a:t>
            </a:r>
            <a:r>
              <a:rPr sz="1200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start</a:t>
            </a:r>
            <a:r>
              <a:rPr sz="12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to</a:t>
            </a:r>
            <a:r>
              <a:rPr sz="1200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Segoe UI"/>
                <a:cs typeface="Segoe UI"/>
              </a:rPr>
              <a:t>end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104378" y="4715959"/>
            <a:ext cx="2891790" cy="64325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370"/>
              </a:spcBef>
            </a:pPr>
            <a:r>
              <a:rPr sz="1200" b="1" dirty="0">
                <a:solidFill>
                  <a:srgbClr val="FFFFFF"/>
                </a:solidFill>
                <a:latin typeface="Segoe UI"/>
                <a:cs typeface="Segoe UI"/>
              </a:rPr>
              <a:t>Business</a:t>
            </a:r>
            <a:r>
              <a:rPr sz="1200" b="1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Segoe UI"/>
                <a:cs typeface="Segoe UI"/>
              </a:rPr>
              <a:t>Value</a:t>
            </a:r>
            <a:endParaRPr sz="1200">
              <a:latin typeface="Segoe UI"/>
              <a:cs typeface="Segoe UI"/>
            </a:endParaRPr>
          </a:p>
          <a:p>
            <a:pPr marR="5715" algn="r">
              <a:lnSpc>
                <a:spcPct val="100000"/>
              </a:lnSpc>
              <a:spcBef>
                <a:spcPts val="275"/>
              </a:spcBef>
            </a:pP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Identify how</a:t>
            </a:r>
            <a:r>
              <a:rPr sz="1200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2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project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is</a:t>
            </a:r>
            <a:r>
              <a:rPr sz="12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aligned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with</a:t>
            </a:r>
            <a:r>
              <a:rPr sz="12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endParaRPr sz="1200">
              <a:latin typeface="Segoe UI"/>
              <a:cs typeface="Segoe UI"/>
            </a:endParaRPr>
          </a:p>
          <a:p>
            <a:pPr marR="5080" algn="r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organizational</a:t>
            </a:r>
            <a:r>
              <a:rPr sz="1200" spc="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strategies</a:t>
            </a:r>
            <a:endParaRPr sz="1200">
              <a:latin typeface="Segoe UI"/>
              <a:cs typeface="Segoe UI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6583680" y="4782311"/>
          <a:ext cx="558164" cy="5505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735"/>
                <a:gridCol w="123189"/>
                <a:gridCol w="128270"/>
                <a:gridCol w="140970"/>
              </a:tblGrid>
              <a:tr h="102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33ABC3"/>
                      </a:solidFill>
                      <a:prstDash val="solid"/>
                    </a:lnR>
                    <a:lnB w="28575">
                      <a:solidFill>
                        <a:srgbClr val="33ABC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3ABC3"/>
                      </a:solidFill>
                      <a:prstDash val="solid"/>
                    </a:lnL>
                    <a:lnR w="28575">
                      <a:solidFill>
                        <a:srgbClr val="33ABC3"/>
                      </a:solidFill>
                      <a:prstDash val="solid"/>
                    </a:lnR>
                    <a:lnB w="28575">
                      <a:solidFill>
                        <a:srgbClr val="33ABC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3ABC3"/>
                      </a:solidFill>
                      <a:prstDash val="solid"/>
                    </a:lnL>
                    <a:lnB w="28575">
                      <a:solidFill>
                        <a:srgbClr val="33ABC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11430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33ABC3"/>
                      </a:solidFill>
                      <a:prstDash val="solid"/>
                    </a:lnR>
                    <a:lnT w="28575">
                      <a:solidFill>
                        <a:srgbClr val="33ABC3"/>
                      </a:solidFill>
                      <a:prstDash val="solid"/>
                    </a:lnT>
                    <a:lnB w="28575">
                      <a:solidFill>
                        <a:srgbClr val="33ABC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ABC3"/>
                      </a:solidFill>
                      <a:prstDash val="solid"/>
                    </a:lnL>
                    <a:lnT w="28575">
                      <a:solidFill>
                        <a:srgbClr val="33ABC3"/>
                      </a:solidFill>
                      <a:prstDash val="solid"/>
                    </a:lnT>
                    <a:lnB w="28575">
                      <a:solidFill>
                        <a:srgbClr val="33ABC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55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33ABC3"/>
                      </a:solidFill>
                      <a:prstDash val="solid"/>
                    </a:lnR>
                    <a:lnT w="28575">
                      <a:solidFill>
                        <a:srgbClr val="33ABC3"/>
                      </a:solidFill>
                      <a:prstDash val="solid"/>
                    </a:lnT>
                    <a:lnB w="28575">
                      <a:solidFill>
                        <a:srgbClr val="33ABC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3ABC3"/>
                      </a:solidFill>
                      <a:prstDash val="solid"/>
                    </a:lnL>
                    <a:lnR w="28575">
                      <a:solidFill>
                        <a:srgbClr val="33ABC3"/>
                      </a:solidFill>
                      <a:prstDash val="solid"/>
                    </a:lnR>
                    <a:lnT w="28575">
                      <a:solidFill>
                        <a:srgbClr val="33ABC3"/>
                      </a:solidFill>
                      <a:prstDash val="solid"/>
                    </a:lnT>
                    <a:lnB w="28575">
                      <a:solidFill>
                        <a:srgbClr val="33ABC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3ABC3"/>
                      </a:solidFill>
                      <a:prstDash val="solid"/>
                    </a:lnL>
                    <a:lnT w="28575">
                      <a:solidFill>
                        <a:srgbClr val="33ABC3"/>
                      </a:solidFill>
                      <a:prstDash val="solid"/>
                    </a:lnT>
                    <a:lnB w="28575">
                      <a:solidFill>
                        <a:srgbClr val="33ABC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11557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33ABC3"/>
                      </a:solidFill>
                      <a:prstDash val="solid"/>
                    </a:lnR>
                    <a:lnT w="28575">
                      <a:solidFill>
                        <a:srgbClr val="33ABC3"/>
                      </a:solidFill>
                      <a:prstDash val="solid"/>
                    </a:lnT>
                    <a:lnB w="28575">
                      <a:solidFill>
                        <a:srgbClr val="33ABC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ABC3"/>
                      </a:solidFill>
                      <a:prstDash val="solid"/>
                    </a:lnL>
                    <a:lnT w="28575">
                      <a:solidFill>
                        <a:srgbClr val="33ABC3"/>
                      </a:solidFill>
                      <a:prstDash val="solid"/>
                    </a:lnT>
                    <a:lnB w="28575">
                      <a:solidFill>
                        <a:srgbClr val="33ABC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22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33ABC3"/>
                      </a:solidFill>
                      <a:prstDash val="solid"/>
                    </a:lnR>
                    <a:lnT w="28575">
                      <a:solidFill>
                        <a:srgbClr val="33ABC3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3ABC3"/>
                      </a:solidFill>
                      <a:prstDash val="solid"/>
                    </a:lnL>
                    <a:lnR w="28575">
                      <a:solidFill>
                        <a:srgbClr val="33ABC3"/>
                      </a:solidFill>
                      <a:prstDash val="solid"/>
                    </a:lnR>
                    <a:lnT w="28575">
                      <a:solidFill>
                        <a:srgbClr val="33ABC3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3ABC3"/>
                      </a:solidFill>
                      <a:prstDash val="solid"/>
                    </a:lnL>
                    <a:lnT w="28575">
                      <a:solidFill>
                        <a:srgbClr val="33ABC3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6" name="object 16"/>
          <p:cNvGrpSpPr/>
          <p:nvPr/>
        </p:nvGrpSpPr>
        <p:grpSpPr>
          <a:xfrm>
            <a:off x="1066038" y="1481327"/>
            <a:ext cx="6094095" cy="4873625"/>
            <a:chOff x="1066038" y="1481327"/>
            <a:chExt cx="6094095" cy="4873625"/>
          </a:xfrm>
        </p:grpSpPr>
        <p:sp>
          <p:nvSpPr>
            <p:cNvPr id="17" name="object 17"/>
            <p:cNvSpPr/>
            <p:nvPr/>
          </p:nvSpPr>
          <p:spPr>
            <a:xfrm>
              <a:off x="6565392" y="1481327"/>
              <a:ext cx="594360" cy="2743200"/>
            </a:xfrm>
            <a:custGeom>
              <a:avLst/>
              <a:gdLst/>
              <a:ahLst/>
              <a:cxnLst/>
              <a:rect l="l" t="t" r="r" b="b"/>
              <a:pathLst>
                <a:path w="594359" h="2743200">
                  <a:moveTo>
                    <a:pt x="370065" y="241706"/>
                  </a:moveTo>
                  <a:lnTo>
                    <a:pt x="339610" y="190195"/>
                  </a:lnTo>
                  <a:lnTo>
                    <a:pt x="294322" y="171996"/>
                  </a:lnTo>
                  <a:lnTo>
                    <a:pt x="270256" y="169799"/>
                  </a:lnTo>
                  <a:lnTo>
                    <a:pt x="246202" y="172212"/>
                  </a:lnTo>
                  <a:lnTo>
                    <a:pt x="201041" y="190881"/>
                  </a:lnTo>
                  <a:lnTo>
                    <a:pt x="69088" y="320421"/>
                  </a:lnTo>
                  <a:lnTo>
                    <a:pt x="41643" y="362216"/>
                  </a:lnTo>
                  <a:lnTo>
                    <a:pt x="32664" y="409638"/>
                  </a:lnTo>
                  <a:lnTo>
                    <a:pt x="42113" y="456984"/>
                  </a:lnTo>
                  <a:lnTo>
                    <a:pt x="69977" y="498475"/>
                  </a:lnTo>
                  <a:lnTo>
                    <a:pt x="111785" y="525945"/>
                  </a:lnTo>
                  <a:lnTo>
                    <a:pt x="159131" y="534924"/>
                  </a:lnTo>
                  <a:lnTo>
                    <a:pt x="183172" y="532523"/>
                  </a:lnTo>
                  <a:lnTo>
                    <a:pt x="206476" y="525500"/>
                  </a:lnTo>
                  <a:lnTo>
                    <a:pt x="228333" y="513854"/>
                  </a:lnTo>
                  <a:lnTo>
                    <a:pt x="248031" y="497586"/>
                  </a:lnTo>
                  <a:lnTo>
                    <a:pt x="273926" y="471424"/>
                  </a:lnTo>
                  <a:lnTo>
                    <a:pt x="344220" y="400431"/>
                  </a:lnTo>
                  <a:lnTo>
                    <a:pt x="349885" y="394716"/>
                  </a:lnTo>
                  <a:lnTo>
                    <a:pt x="327787" y="400431"/>
                  </a:lnTo>
                  <a:lnTo>
                    <a:pt x="303187" y="399669"/>
                  </a:lnTo>
                  <a:lnTo>
                    <a:pt x="281139" y="394144"/>
                  </a:lnTo>
                  <a:lnTo>
                    <a:pt x="266700" y="385572"/>
                  </a:lnTo>
                  <a:lnTo>
                    <a:pt x="199263" y="453644"/>
                  </a:lnTo>
                  <a:lnTo>
                    <a:pt x="189865" y="461416"/>
                  </a:lnTo>
                  <a:lnTo>
                    <a:pt x="179412" y="466966"/>
                  </a:lnTo>
                  <a:lnTo>
                    <a:pt x="168249" y="470319"/>
                  </a:lnTo>
                  <a:lnTo>
                    <a:pt x="156718" y="471424"/>
                  </a:lnTo>
                  <a:lnTo>
                    <a:pt x="145224" y="470408"/>
                  </a:lnTo>
                  <a:lnTo>
                    <a:pt x="100711" y="434124"/>
                  </a:lnTo>
                  <a:lnTo>
                    <a:pt x="96177" y="411467"/>
                  </a:lnTo>
                  <a:lnTo>
                    <a:pt x="100482" y="388785"/>
                  </a:lnTo>
                  <a:lnTo>
                    <a:pt x="113665" y="368808"/>
                  </a:lnTo>
                  <a:lnTo>
                    <a:pt x="230124" y="251079"/>
                  </a:lnTo>
                  <a:lnTo>
                    <a:pt x="250024" y="237756"/>
                  </a:lnTo>
                  <a:lnTo>
                    <a:pt x="272681" y="233222"/>
                  </a:lnTo>
                  <a:lnTo>
                    <a:pt x="295363" y="237528"/>
                  </a:lnTo>
                  <a:lnTo>
                    <a:pt x="315341" y="250698"/>
                  </a:lnTo>
                  <a:lnTo>
                    <a:pt x="316611" y="251841"/>
                  </a:lnTo>
                  <a:lnTo>
                    <a:pt x="317754" y="253111"/>
                  </a:lnTo>
                  <a:lnTo>
                    <a:pt x="318516" y="254508"/>
                  </a:lnTo>
                  <a:lnTo>
                    <a:pt x="339001" y="261505"/>
                  </a:lnTo>
                  <a:lnTo>
                    <a:pt x="358114" y="256882"/>
                  </a:lnTo>
                  <a:lnTo>
                    <a:pt x="370065" y="241706"/>
                  </a:lnTo>
                  <a:close/>
                </a:path>
                <a:path w="594359" h="2743200">
                  <a:moveTo>
                    <a:pt x="500888" y="1228852"/>
                  </a:moveTo>
                  <a:lnTo>
                    <a:pt x="482663" y="1192961"/>
                  </a:lnTo>
                  <a:lnTo>
                    <a:pt x="459105" y="1189139"/>
                  </a:lnTo>
                  <a:lnTo>
                    <a:pt x="459105" y="1372108"/>
                  </a:lnTo>
                  <a:lnTo>
                    <a:pt x="445947" y="1404683"/>
                  </a:lnTo>
                  <a:lnTo>
                    <a:pt x="429539" y="1442288"/>
                  </a:lnTo>
                  <a:lnTo>
                    <a:pt x="408216" y="1481315"/>
                  </a:lnTo>
                  <a:lnTo>
                    <a:pt x="380326" y="1518132"/>
                  </a:lnTo>
                  <a:lnTo>
                    <a:pt x="344195" y="1549107"/>
                  </a:lnTo>
                  <a:lnTo>
                    <a:pt x="298196" y="1570609"/>
                  </a:lnTo>
                  <a:lnTo>
                    <a:pt x="298119" y="1518132"/>
                  </a:lnTo>
                  <a:lnTo>
                    <a:pt x="297230" y="1419948"/>
                  </a:lnTo>
                  <a:lnTo>
                    <a:pt x="297180" y="1370457"/>
                  </a:lnTo>
                  <a:lnTo>
                    <a:pt x="137414" y="1369441"/>
                  </a:lnTo>
                  <a:lnTo>
                    <a:pt x="130263" y="1330833"/>
                  </a:lnTo>
                  <a:lnTo>
                    <a:pt x="125590" y="1293812"/>
                  </a:lnTo>
                  <a:lnTo>
                    <a:pt x="123126" y="1257185"/>
                  </a:lnTo>
                  <a:lnTo>
                    <a:pt x="122555" y="1219708"/>
                  </a:lnTo>
                  <a:lnTo>
                    <a:pt x="178358" y="1212735"/>
                  </a:lnTo>
                  <a:lnTo>
                    <a:pt x="220675" y="1202753"/>
                  </a:lnTo>
                  <a:lnTo>
                    <a:pt x="257581" y="1188783"/>
                  </a:lnTo>
                  <a:lnTo>
                    <a:pt x="297180" y="1169797"/>
                  </a:lnTo>
                  <a:lnTo>
                    <a:pt x="297180" y="1368933"/>
                  </a:lnTo>
                  <a:lnTo>
                    <a:pt x="459105" y="1372108"/>
                  </a:lnTo>
                  <a:lnTo>
                    <a:pt x="459105" y="1189139"/>
                  </a:lnTo>
                  <a:lnTo>
                    <a:pt x="423456" y="1183703"/>
                  </a:lnTo>
                  <a:lnTo>
                    <a:pt x="384581" y="1173645"/>
                  </a:lnTo>
                  <a:lnTo>
                    <a:pt x="373799" y="1169797"/>
                  </a:lnTo>
                  <a:lnTo>
                    <a:pt x="344716" y="1159446"/>
                  </a:lnTo>
                  <a:lnTo>
                    <a:pt x="297942" y="1140333"/>
                  </a:lnTo>
                  <a:lnTo>
                    <a:pt x="297942" y="1139952"/>
                  </a:lnTo>
                  <a:lnTo>
                    <a:pt x="297942" y="1139698"/>
                  </a:lnTo>
                  <a:lnTo>
                    <a:pt x="297688" y="1139825"/>
                  </a:lnTo>
                  <a:lnTo>
                    <a:pt x="297434" y="1139825"/>
                  </a:lnTo>
                  <a:lnTo>
                    <a:pt x="297180" y="1139952"/>
                  </a:lnTo>
                  <a:lnTo>
                    <a:pt x="296926" y="1139825"/>
                  </a:lnTo>
                  <a:lnTo>
                    <a:pt x="296672" y="1139825"/>
                  </a:lnTo>
                  <a:lnTo>
                    <a:pt x="296418" y="1139698"/>
                  </a:lnTo>
                  <a:lnTo>
                    <a:pt x="296418" y="1140333"/>
                  </a:lnTo>
                  <a:lnTo>
                    <a:pt x="249631" y="1159446"/>
                  </a:lnTo>
                  <a:lnTo>
                    <a:pt x="209765" y="1173645"/>
                  </a:lnTo>
                  <a:lnTo>
                    <a:pt x="170891" y="1183703"/>
                  </a:lnTo>
                  <a:lnTo>
                    <a:pt x="127127" y="1190371"/>
                  </a:lnTo>
                  <a:lnTo>
                    <a:pt x="111683" y="1192961"/>
                  </a:lnTo>
                  <a:lnTo>
                    <a:pt x="101155" y="1199324"/>
                  </a:lnTo>
                  <a:lnTo>
                    <a:pt x="95186" y="1210843"/>
                  </a:lnTo>
                  <a:lnTo>
                    <a:pt x="93472" y="1228852"/>
                  </a:lnTo>
                  <a:lnTo>
                    <a:pt x="97167" y="1291069"/>
                  </a:lnTo>
                  <a:lnTo>
                    <a:pt x="106197" y="1348613"/>
                  </a:lnTo>
                  <a:lnTo>
                    <a:pt x="119926" y="1401165"/>
                  </a:lnTo>
                  <a:lnTo>
                    <a:pt x="137769" y="1448358"/>
                  </a:lnTo>
                  <a:lnTo>
                    <a:pt x="159080" y="1489875"/>
                  </a:lnTo>
                  <a:lnTo>
                    <a:pt x="183261" y="1525358"/>
                  </a:lnTo>
                  <a:lnTo>
                    <a:pt x="209702" y="1554480"/>
                  </a:lnTo>
                  <a:lnTo>
                    <a:pt x="266890" y="1592237"/>
                  </a:lnTo>
                  <a:lnTo>
                    <a:pt x="296418" y="1600200"/>
                  </a:lnTo>
                  <a:lnTo>
                    <a:pt x="296418" y="1600454"/>
                  </a:lnTo>
                  <a:lnTo>
                    <a:pt x="297180" y="1600327"/>
                  </a:lnTo>
                  <a:lnTo>
                    <a:pt x="297942" y="1600454"/>
                  </a:lnTo>
                  <a:lnTo>
                    <a:pt x="297942" y="1600327"/>
                  </a:lnTo>
                  <a:lnTo>
                    <a:pt x="297942" y="1600200"/>
                  </a:lnTo>
                  <a:lnTo>
                    <a:pt x="327456" y="1592237"/>
                  </a:lnTo>
                  <a:lnTo>
                    <a:pt x="356565" y="1576882"/>
                  </a:lnTo>
                  <a:lnTo>
                    <a:pt x="364426" y="1570609"/>
                  </a:lnTo>
                  <a:lnTo>
                    <a:pt x="384644" y="1554480"/>
                  </a:lnTo>
                  <a:lnTo>
                    <a:pt x="411086" y="1525358"/>
                  </a:lnTo>
                  <a:lnTo>
                    <a:pt x="435267" y="1489875"/>
                  </a:lnTo>
                  <a:lnTo>
                    <a:pt x="456590" y="1448358"/>
                  </a:lnTo>
                  <a:lnTo>
                    <a:pt x="474421" y="1401165"/>
                  </a:lnTo>
                  <a:lnTo>
                    <a:pt x="488149" y="1348613"/>
                  </a:lnTo>
                  <a:lnTo>
                    <a:pt x="497179" y="1291069"/>
                  </a:lnTo>
                  <a:lnTo>
                    <a:pt x="500888" y="1228852"/>
                  </a:lnTo>
                  <a:close/>
                </a:path>
                <a:path w="594359" h="2743200">
                  <a:moveTo>
                    <a:pt x="561555" y="123888"/>
                  </a:moveTo>
                  <a:lnTo>
                    <a:pt x="551637" y="76657"/>
                  </a:lnTo>
                  <a:lnTo>
                    <a:pt x="523367" y="35433"/>
                  </a:lnTo>
                  <a:lnTo>
                    <a:pt x="481266" y="8483"/>
                  </a:lnTo>
                  <a:lnTo>
                    <a:pt x="433832" y="0"/>
                  </a:lnTo>
                  <a:lnTo>
                    <a:pt x="409790" y="2616"/>
                  </a:lnTo>
                  <a:lnTo>
                    <a:pt x="386562" y="9867"/>
                  </a:lnTo>
                  <a:lnTo>
                    <a:pt x="364832" y="21704"/>
                  </a:lnTo>
                  <a:lnTo>
                    <a:pt x="345313" y="38100"/>
                  </a:lnTo>
                  <a:lnTo>
                    <a:pt x="244475" y="142113"/>
                  </a:lnTo>
                  <a:lnTo>
                    <a:pt x="266509" y="136118"/>
                  </a:lnTo>
                  <a:lnTo>
                    <a:pt x="291122" y="136626"/>
                  </a:lnTo>
                  <a:lnTo>
                    <a:pt x="313245" y="141935"/>
                  </a:lnTo>
                  <a:lnTo>
                    <a:pt x="327787" y="150368"/>
                  </a:lnTo>
                  <a:lnTo>
                    <a:pt x="341604" y="136118"/>
                  </a:lnTo>
                  <a:lnTo>
                    <a:pt x="394462" y="81661"/>
                  </a:lnTo>
                  <a:lnTo>
                    <a:pt x="436880" y="63373"/>
                  </a:lnTo>
                  <a:lnTo>
                    <a:pt x="448386" y="64300"/>
                  </a:lnTo>
                  <a:lnTo>
                    <a:pt x="493318" y="100101"/>
                  </a:lnTo>
                  <a:lnTo>
                    <a:pt x="498055" y="122720"/>
                  </a:lnTo>
                  <a:lnTo>
                    <a:pt x="493979" y="145478"/>
                  </a:lnTo>
                  <a:lnTo>
                    <a:pt x="481076" y="165608"/>
                  </a:lnTo>
                  <a:lnTo>
                    <a:pt x="365760" y="284480"/>
                  </a:lnTo>
                  <a:lnTo>
                    <a:pt x="345986" y="298005"/>
                  </a:lnTo>
                  <a:lnTo>
                    <a:pt x="323367" y="302742"/>
                  </a:lnTo>
                  <a:lnTo>
                    <a:pt x="300609" y="298665"/>
                  </a:lnTo>
                  <a:lnTo>
                    <a:pt x="280416" y="285750"/>
                  </a:lnTo>
                  <a:lnTo>
                    <a:pt x="279158" y="284480"/>
                  </a:lnTo>
                  <a:lnTo>
                    <a:pt x="278130" y="283337"/>
                  </a:lnTo>
                  <a:lnTo>
                    <a:pt x="277241" y="281940"/>
                  </a:lnTo>
                  <a:lnTo>
                    <a:pt x="256717" y="275158"/>
                  </a:lnTo>
                  <a:lnTo>
                    <a:pt x="237680" y="279971"/>
                  </a:lnTo>
                  <a:lnTo>
                    <a:pt x="225869" y="295275"/>
                  </a:lnTo>
                  <a:lnTo>
                    <a:pt x="227076" y="319913"/>
                  </a:lnTo>
                  <a:lnTo>
                    <a:pt x="278917" y="357708"/>
                  </a:lnTo>
                  <a:lnTo>
                    <a:pt x="326453" y="366179"/>
                  </a:lnTo>
                  <a:lnTo>
                    <a:pt x="373684" y="356222"/>
                  </a:lnTo>
                  <a:lnTo>
                    <a:pt x="414909" y="327914"/>
                  </a:lnTo>
                  <a:lnTo>
                    <a:pt x="439356" y="302742"/>
                  </a:lnTo>
                  <a:lnTo>
                    <a:pt x="526034" y="213487"/>
                  </a:lnTo>
                  <a:lnTo>
                    <a:pt x="553046" y="171424"/>
                  </a:lnTo>
                  <a:lnTo>
                    <a:pt x="561555" y="123888"/>
                  </a:lnTo>
                  <a:close/>
                </a:path>
                <a:path w="594359" h="2743200">
                  <a:moveTo>
                    <a:pt x="566928" y="1182370"/>
                  </a:moveTo>
                  <a:lnTo>
                    <a:pt x="564692" y="1158417"/>
                  </a:lnTo>
                  <a:lnTo>
                    <a:pt x="556780" y="1143063"/>
                  </a:lnTo>
                  <a:lnTo>
                    <a:pt x="542798" y="1134579"/>
                  </a:lnTo>
                  <a:lnTo>
                    <a:pt x="525703" y="1131747"/>
                  </a:lnTo>
                  <a:lnTo>
                    <a:pt x="525703" y="1210843"/>
                  </a:lnTo>
                  <a:lnTo>
                    <a:pt x="525703" y="1212735"/>
                  </a:lnTo>
                  <a:lnTo>
                    <a:pt x="522236" y="1275245"/>
                  </a:lnTo>
                  <a:lnTo>
                    <a:pt x="513727" y="1334617"/>
                  </a:lnTo>
                  <a:lnTo>
                    <a:pt x="500735" y="1389430"/>
                  </a:lnTo>
                  <a:lnTo>
                    <a:pt x="483793" y="1439367"/>
                  </a:lnTo>
                  <a:lnTo>
                    <a:pt x="463423" y="1484147"/>
                  </a:lnTo>
                  <a:lnTo>
                    <a:pt x="440131" y="1523479"/>
                  </a:lnTo>
                  <a:lnTo>
                    <a:pt x="414451" y="1557083"/>
                  </a:lnTo>
                  <a:lnTo>
                    <a:pt x="386880" y="1584642"/>
                  </a:lnTo>
                  <a:lnTo>
                    <a:pt x="328168" y="1620532"/>
                  </a:lnTo>
                  <a:lnTo>
                    <a:pt x="298069" y="1628267"/>
                  </a:lnTo>
                  <a:lnTo>
                    <a:pt x="298069" y="1628648"/>
                  </a:lnTo>
                  <a:lnTo>
                    <a:pt x="297180" y="1628521"/>
                  </a:lnTo>
                  <a:lnTo>
                    <a:pt x="296291" y="1628648"/>
                  </a:lnTo>
                  <a:lnTo>
                    <a:pt x="296291" y="1628267"/>
                  </a:lnTo>
                  <a:lnTo>
                    <a:pt x="236397" y="1605889"/>
                  </a:lnTo>
                  <a:lnTo>
                    <a:pt x="179895" y="1557083"/>
                  </a:lnTo>
                  <a:lnTo>
                    <a:pt x="154216" y="1523479"/>
                  </a:lnTo>
                  <a:lnTo>
                    <a:pt x="130924" y="1484147"/>
                  </a:lnTo>
                  <a:lnTo>
                    <a:pt x="110553" y="1439367"/>
                  </a:lnTo>
                  <a:lnTo>
                    <a:pt x="93611" y="1389430"/>
                  </a:lnTo>
                  <a:lnTo>
                    <a:pt x="80619" y="1334617"/>
                  </a:lnTo>
                  <a:lnTo>
                    <a:pt x="72110" y="1275245"/>
                  </a:lnTo>
                  <a:lnTo>
                    <a:pt x="68643" y="1212735"/>
                  </a:lnTo>
                  <a:lnTo>
                    <a:pt x="68643" y="1210843"/>
                  </a:lnTo>
                  <a:lnTo>
                    <a:pt x="88963" y="1171282"/>
                  </a:lnTo>
                  <a:lnTo>
                    <a:pt x="155486" y="1160957"/>
                  </a:lnTo>
                  <a:lnTo>
                    <a:pt x="199097" y="1149667"/>
                  </a:lnTo>
                  <a:lnTo>
                    <a:pt x="243814" y="1133729"/>
                  </a:lnTo>
                  <a:lnTo>
                    <a:pt x="296291" y="1112266"/>
                  </a:lnTo>
                  <a:lnTo>
                    <a:pt x="296291" y="1111504"/>
                  </a:lnTo>
                  <a:lnTo>
                    <a:pt x="296545" y="1111631"/>
                  </a:lnTo>
                  <a:lnTo>
                    <a:pt x="296926" y="1111758"/>
                  </a:lnTo>
                  <a:lnTo>
                    <a:pt x="297180" y="1111885"/>
                  </a:lnTo>
                  <a:lnTo>
                    <a:pt x="297434" y="1111758"/>
                  </a:lnTo>
                  <a:lnTo>
                    <a:pt x="297815" y="1111631"/>
                  </a:lnTo>
                  <a:lnTo>
                    <a:pt x="298069" y="1111504"/>
                  </a:lnTo>
                  <a:lnTo>
                    <a:pt x="298069" y="1112266"/>
                  </a:lnTo>
                  <a:lnTo>
                    <a:pt x="350532" y="1133729"/>
                  </a:lnTo>
                  <a:lnTo>
                    <a:pt x="395249" y="1149667"/>
                  </a:lnTo>
                  <a:lnTo>
                    <a:pt x="438861" y="1160957"/>
                  </a:lnTo>
                  <a:lnTo>
                    <a:pt x="488061" y="1168400"/>
                  </a:lnTo>
                  <a:lnTo>
                    <a:pt x="505383" y="1171282"/>
                  </a:lnTo>
                  <a:lnTo>
                    <a:pt x="517207" y="1178420"/>
                  </a:lnTo>
                  <a:lnTo>
                    <a:pt x="523875" y="1191361"/>
                  </a:lnTo>
                  <a:lnTo>
                    <a:pt x="525703" y="1210843"/>
                  </a:lnTo>
                  <a:lnTo>
                    <a:pt x="525703" y="1131747"/>
                  </a:lnTo>
                  <a:lnTo>
                    <a:pt x="522351" y="1131189"/>
                  </a:lnTo>
                  <a:lnTo>
                    <a:pt x="475208" y="1124432"/>
                  </a:lnTo>
                  <a:lnTo>
                    <a:pt x="433235" y="1114920"/>
                  </a:lnTo>
                  <a:lnTo>
                    <a:pt x="422351" y="1111504"/>
                  </a:lnTo>
                  <a:lnTo>
                    <a:pt x="392417" y="1102131"/>
                  </a:lnTo>
                  <a:lnTo>
                    <a:pt x="348742" y="1085557"/>
                  </a:lnTo>
                  <a:lnTo>
                    <a:pt x="298196" y="1064641"/>
                  </a:lnTo>
                  <a:lnTo>
                    <a:pt x="298196" y="1064133"/>
                  </a:lnTo>
                  <a:lnTo>
                    <a:pt x="298196" y="1063752"/>
                  </a:lnTo>
                  <a:lnTo>
                    <a:pt x="297815" y="1063879"/>
                  </a:lnTo>
                  <a:lnTo>
                    <a:pt x="297561" y="1064006"/>
                  </a:lnTo>
                  <a:lnTo>
                    <a:pt x="297180" y="1064133"/>
                  </a:lnTo>
                  <a:lnTo>
                    <a:pt x="296799" y="1064006"/>
                  </a:lnTo>
                  <a:lnTo>
                    <a:pt x="296545" y="1063879"/>
                  </a:lnTo>
                  <a:lnTo>
                    <a:pt x="296164" y="1063752"/>
                  </a:lnTo>
                  <a:lnTo>
                    <a:pt x="296164" y="1064641"/>
                  </a:lnTo>
                  <a:lnTo>
                    <a:pt x="245605" y="1085557"/>
                  </a:lnTo>
                  <a:lnTo>
                    <a:pt x="201930" y="1102131"/>
                  </a:lnTo>
                  <a:lnTo>
                    <a:pt x="161112" y="1114920"/>
                  </a:lnTo>
                  <a:lnTo>
                    <a:pt x="119138" y="1124432"/>
                  </a:lnTo>
                  <a:lnTo>
                    <a:pt x="72009" y="1131189"/>
                  </a:lnTo>
                  <a:lnTo>
                    <a:pt x="51549" y="1134579"/>
                  </a:lnTo>
                  <a:lnTo>
                    <a:pt x="37566" y="1143063"/>
                  </a:lnTo>
                  <a:lnTo>
                    <a:pt x="29654" y="1158417"/>
                  </a:lnTo>
                  <a:lnTo>
                    <a:pt x="27432" y="1182370"/>
                  </a:lnTo>
                  <a:lnTo>
                    <a:pt x="30543" y="1246505"/>
                  </a:lnTo>
                  <a:lnTo>
                    <a:pt x="37934" y="1307033"/>
                  </a:lnTo>
                  <a:lnTo>
                    <a:pt x="49250" y="1363764"/>
                  </a:lnTo>
                  <a:lnTo>
                    <a:pt x="64096" y="1416481"/>
                  </a:lnTo>
                  <a:lnTo>
                    <a:pt x="82130" y="1464983"/>
                  </a:lnTo>
                  <a:lnTo>
                    <a:pt x="102958" y="1509052"/>
                  </a:lnTo>
                  <a:lnTo>
                    <a:pt x="126225" y="1548485"/>
                  </a:lnTo>
                  <a:lnTo>
                    <a:pt x="151549" y="1583067"/>
                  </a:lnTo>
                  <a:lnTo>
                    <a:pt x="178562" y="1612595"/>
                  </a:lnTo>
                  <a:lnTo>
                    <a:pt x="236194" y="1655673"/>
                  </a:lnTo>
                  <a:lnTo>
                    <a:pt x="296164" y="1676019"/>
                  </a:lnTo>
                  <a:lnTo>
                    <a:pt x="296164" y="1676400"/>
                  </a:lnTo>
                  <a:lnTo>
                    <a:pt x="297180" y="1676146"/>
                  </a:lnTo>
                  <a:lnTo>
                    <a:pt x="298196" y="1676400"/>
                  </a:lnTo>
                  <a:lnTo>
                    <a:pt x="298196" y="1676146"/>
                  </a:lnTo>
                  <a:lnTo>
                    <a:pt x="298196" y="1676019"/>
                  </a:lnTo>
                  <a:lnTo>
                    <a:pt x="328282" y="1668792"/>
                  </a:lnTo>
                  <a:lnTo>
                    <a:pt x="358152" y="1655673"/>
                  </a:lnTo>
                  <a:lnTo>
                    <a:pt x="397040" y="1628648"/>
                  </a:lnTo>
                  <a:lnTo>
                    <a:pt x="442798" y="1583067"/>
                  </a:lnTo>
                  <a:lnTo>
                    <a:pt x="468122" y="1548485"/>
                  </a:lnTo>
                  <a:lnTo>
                    <a:pt x="491388" y="1509052"/>
                  </a:lnTo>
                  <a:lnTo>
                    <a:pt x="512216" y="1464983"/>
                  </a:lnTo>
                  <a:lnTo>
                    <a:pt x="530250" y="1416481"/>
                  </a:lnTo>
                  <a:lnTo>
                    <a:pt x="545096" y="1363764"/>
                  </a:lnTo>
                  <a:lnTo>
                    <a:pt x="556412" y="1307033"/>
                  </a:lnTo>
                  <a:lnTo>
                    <a:pt x="563803" y="1246505"/>
                  </a:lnTo>
                  <a:lnTo>
                    <a:pt x="566928" y="1182370"/>
                  </a:lnTo>
                  <a:close/>
                </a:path>
                <a:path w="594359" h="2743200">
                  <a:moveTo>
                    <a:pt x="594360" y="2404618"/>
                  </a:moveTo>
                  <a:lnTo>
                    <a:pt x="381889" y="2404618"/>
                  </a:lnTo>
                  <a:lnTo>
                    <a:pt x="592074" y="2203704"/>
                  </a:lnTo>
                  <a:lnTo>
                    <a:pt x="424688" y="2203704"/>
                  </a:lnTo>
                  <a:lnTo>
                    <a:pt x="153289" y="2463165"/>
                  </a:lnTo>
                  <a:lnTo>
                    <a:pt x="153289" y="2249043"/>
                  </a:lnTo>
                  <a:lnTo>
                    <a:pt x="170180" y="2249043"/>
                  </a:lnTo>
                  <a:lnTo>
                    <a:pt x="177927" y="2241169"/>
                  </a:lnTo>
                  <a:lnTo>
                    <a:pt x="177927" y="2213737"/>
                  </a:lnTo>
                  <a:lnTo>
                    <a:pt x="170180" y="2205990"/>
                  </a:lnTo>
                  <a:lnTo>
                    <a:pt x="7747" y="2205990"/>
                  </a:lnTo>
                  <a:lnTo>
                    <a:pt x="0" y="2213737"/>
                  </a:lnTo>
                  <a:lnTo>
                    <a:pt x="0" y="2241169"/>
                  </a:lnTo>
                  <a:lnTo>
                    <a:pt x="7747" y="2249043"/>
                  </a:lnTo>
                  <a:lnTo>
                    <a:pt x="27686" y="2249043"/>
                  </a:lnTo>
                  <a:lnTo>
                    <a:pt x="27686" y="2743200"/>
                  </a:lnTo>
                  <a:lnTo>
                    <a:pt x="298196" y="2484628"/>
                  </a:lnTo>
                  <a:lnTo>
                    <a:pt x="383159" y="2484628"/>
                  </a:lnTo>
                  <a:lnTo>
                    <a:pt x="284480" y="2583688"/>
                  </a:lnTo>
                  <a:lnTo>
                    <a:pt x="391795" y="2586990"/>
                  </a:lnTo>
                  <a:lnTo>
                    <a:pt x="241173" y="2738120"/>
                  </a:lnTo>
                  <a:lnTo>
                    <a:pt x="397764" y="2742946"/>
                  </a:lnTo>
                  <a:lnTo>
                    <a:pt x="544576" y="2584069"/>
                  </a:lnTo>
                  <a:lnTo>
                    <a:pt x="551268" y="2561526"/>
                  </a:lnTo>
                  <a:lnTo>
                    <a:pt x="544677" y="2536025"/>
                  </a:lnTo>
                  <a:lnTo>
                    <a:pt x="527583" y="2512161"/>
                  </a:lnTo>
                  <a:lnTo>
                    <a:pt x="502793" y="2494534"/>
                  </a:lnTo>
                  <a:lnTo>
                    <a:pt x="594360" y="24046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215511" y="3315207"/>
              <a:ext cx="137160" cy="303530"/>
            </a:xfrm>
            <a:custGeom>
              <a:avLst/>
              <a:gdLst/>
              <a:ahLst/>
              <a:cxnLst/>
              <a:rect l="l" t="t" r="r" b="b"/>
              <a:pathLst>
                <a:path w="137160" h="303529">
                  <a:moveTo>
                    <a:pt x="0" y="0"/>
                  </a:moveTo>
                  <a:lnTo>
                    <a:pt x="24511" y="149859"/>
                  </a:lnTo>
                  <a:lnTo>
                    <a:pt x="23113" y="150240"/>
                  </a:lnTo>
                  <a:lnTo>
                    <a:pt x="25526" y="156337"/>
                  </a:lnTo>
                  <a:lnTo>
                    <a:pt x="26669" y="162813"/>
                  </a:lnTo>
                  <a:lnTo>
                    <a:pt x="27939" y="162432"/>
                  </a:lnTo>
                  <a:lnTo>
                    <a:pt x="84074" y="303529"/>
                  </a:lnTo>
                  <a:lnTo>
                    <a:pt x="136651" y="226059"/>
                  </a:lnTo>
                  <a:lnTo>
                    <a:pt x="84962" y="393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735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50187" y="4108499"/>
              <a:ext cx="145077" cy="17744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062414" y="3810190"/>
              <a:ext cx="644525" cy="824230"/>
            </a:xfrm>
            <a:custGeom>
              <a:avLst/>
              <a:gdLst/>
              <a:ahLst/>
              <a:cxnLst/>
              <a:rect l="l" t="t" r="r" b="b"/>
              <a:pathLst>
                <a:path w="644525" h="824229">
                  <a:moveTo>
                    <a:pt x="170136" y="0"/>
                  </a:moveTo>
                  <a:lnTo>
                    <a:pt x="23431" y="90106"/>
                  </a:lnTo>
                  <a:lnTo>
                    <a:pt x="412" y="123571"/>
                  </a:lnTo>
                  <a:lnTo>
                    <a:pt x="0" y="143934"/>
                  </a:lnTo>
                  <a:lnTo>
                    <a:pt x="7683" y="163512"/>
                  </a:lnTo>
                  <a:lnTo>
                    <a:pt x="420560" y="800798"/>
                  </a:lnTo>
                  <a:lnTo>
                    <a:pt x="435225" y="815812"/>
                  </a:lnTo>
                  <a:lnTo>
                    <a:pt x="453961" y="823753"/>
                  </a:lnTo>
                  <a:lnTo>
                    <a:pt x="474317" y="824122"/>
                  </a:lnTo>
                  <a:lnTo>
                    <a:pt x="493839" y="816419"/>
                  </a:lnTo>
                  <a:lnTo>
                    <a:pt x="621093" y="733996"/>
                  </a:lnTo>
                  <a:lnTo>
                    <a:pt x="636107" y="719349"/>
                  </a:lnTo>
                  <a:lnTo>
                    <a:pt x="644048" y="700643"/>
                  </a:lnTo>
                  <a:lnTo>
                    <a:pt x="644417" y="680293"/>
                  </a:lnTo>
                  <a:lnTo>
                    <a:pt x="636714" y="660717"/>
                  </a:lnTo>
                  <a:lnTo>
                    <a:pt x="223964" y="23431"/>
                  </a:lnTo>
                  <a:lnTo>
                    <a:pt x="209244" y="8397"/>
                  </a:lnTo>
                  <a:lnTo>
                    <a:pt x="190499" y="412"/>
                  </a:lnTo>
                  <a:lnTo>
                    <a:pt x="170136" y="0"/>
                  </a:lnTo>
                  <a:close/>
                </a:path>
              </a:pathLst>
            </a:custGeom>
            <a:solidFill>
              <a:srgbClr val="0735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092069" y="2983356"/>
              <a:ext cx="1256665" cy="1059815"/>
            </a:xfrm>
            <a:custGeom>
              <a:avLst/>
              <a:gdLst/>
              <a:ahLst/>
              <a:cxnLst/>
              <a:rect l="l" t="t" r="r" b="b"/>
              <a:pathLst>
                <a:path w="1256664" h="1059814">
                  <a:moveTo>
                    <a:pt x="980947" y="0"/>
                  </a:moveTo>
                  <a:lnTo>
                    <a:pt x="855198" y="157618"/>
                  </a:lnTo>
                  <a:lnTo>
                    <a:pt x="711041" y="270351"/>
                  </a:lnTo>
                  <a:lnTo>
                    <a:pt x="592363" y="338077"/>
                  </a:lnTo>
                  <a:lnTo>
                    <a:pt x="543052" y="360679"/>
                  </a:lnTo>
                  <a:lnTo>
                    <a:pt x="0" y="511175"/>
                  </a:lnTo>
                  <a:lnTo>
                    <a:pt x="152019" y="1059814"/>
                  </a:lnTo>
                  <a:lnTo>
                    <a:pt x="695070" y="909319"/>
                  </a:lnTo>
                  <a:lnTo>
                    <a:pt x="749004" y="903325"/>
                  </a:lnTo>
                  <a:lnTo>
                    <a:pt x="885650" y="900318"/>
                  </a:lnTo>
                  <a:lnTo>
                    <a:pt x="1067278" y="922768"/>
                  </a:lnTo>
                  <a:lnTo>
                    <a:pt x="1256157" y="993139"/>
                  </a:lnTo>
                  <a:lnTo>
                    <a:pt x="980947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062128" y="2915755"/>
              <a:ext cx="356870" cy="1111885"/>
            </a:xfrm>
            <a:custGeom>
              <a:avLst/>
              <a:gdLst/>
              <a:ahLst/>
              <a:cxnLst/>
              <a:rect l="l" t="t" r="r" b="b"/>
              <a:pathLst>
                <a:path w="356870" h="1111885">
                  <a:moveTo>
                    <a:pt x="44392" y="0"/>
                  </a:moveTo>
                  <a:lnTo>
                    <a:pt x="6957" y="10348"/>
                  </a:lnTo>
                  <a:lnTo>
                    <a:pt x="0" y="22667"/>
                  </a:lnTo>
                  <a:lnTo>
                    <a:pt x="474" y="30136"/>
                  </a:lnTo>
                  <a:lnTo>
                    <a:pt x="296511" y="1098333"/>
                  </a:lnTo>
                  <a:lnTo>
                    <a:pt x="299890" y="1104931"/>
                  </a:lnTo>
                  <a:lnTo>
                    <a:pt x="305353" y="1109589"/>
                  </a:lnTo>
                  <a:lnTo>
                    <a:pt x="312173" y="1111888"/>
                  </a:lnTo>
                  <a:lnTo>
                    <a:pt x="319625" y="1111414"/>
                  </a:lnTo>
                  <a:lnTo>
                    <a:pt x="342993" y="1104937"/>
                  </a:lnTo>
                  <a:lnTo>
                    <a:pt x="349609" y="1101540"/>
                  </a:lnTo>
                  <a:lnTo>
                    <a:pt x="354296" y="1096047"/>
                  </a:lnTo>
                  <a:lnTo>
                    <a:pt x="356602" y="1089221"/>
                  </a:lnTo>
                  <a:lnTo>
                    <a:pt x="356074" y="1081823"/>
                  </a:lnTo>
                  <a:lnTo>
                    <a:pt x="60037" y="13626"/>
                  </a:lnTo>
                  <a:lnTo>
                    <a:pt x="56711" y="6957"/>
                  </a:lnTo>
                  <a:lnTo>
                    <a:pt x="51242" y="2276"/>
                  </a:lnTo>
                  <a:lnTo>
                    <a:pt x="44392" y="0"/>
                  </a:lnTo>
                  <a:close/>
                </a:path>
              </a:pathLst>
            </a:custGeom>
            <a:solidFill>
              <a:srgbClr val="0A4F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721864" y="3712591"/>
              <a:ext cx="200660" cy="303530"/>
            </a:xfrm>
            <a:custGeom>
              <a:avLst/>
              <a:gdLst/>
              <a:ahLst/>
              <a:cxnLst/>
              <a:rect l="l" t="t" r="r" b="b"/>
              <a:pathLst>
                <a:path w="200660" h="303529">
                  <a:moveTo>
                    <a:pt x="126365" y="0"/>
                  </a:moveTo>
                  <a:lnTo>
                    <a:pt x="0" y="34924"/>
                  </a:lnTo>
                  <a:lnTo>
                    <a:pt x="74294" y="303021"/>
                  </a:lnTo>
                  <a:lnTo>
                    <a:pt x="200533" y="268096"/>
                  </a:lnTo>
                  <a:lnTo>
                    <a:pt x="126365" y="0"/>
                  </a:lnTo>
                  <a:close/>
                </a:path>
              </a:pathLst>
            </a:custGeom>
            <a:solidFill>
              <a:srgbClr val="0735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763266" y="3494532"/>
              <a:ext cx="480695" cy="608330"/>
            </a:xfrm>
            <a:custGeom>
              <a:avLst/>
              <a:gdLst/>
              <a:ahLst/>
              <a:cxnLst/>
              <a:rect l="l" t="t" r="r" b="b"/>
              <a:pathLst>
                <a:path w="480694" h="608329">
                  <a:moveTo>
                    <a:pt x="328802" y="0"/>
                  </a:moveTo>
                  <a:lnTo>
                    <a:pt x="111125" y="60325"/>
                  </a:lnTo>
                  <a:lnTo>
                    <a:pt x="0" y="175640"/>
                  </a:lnTo>
                  <a:lnTo>
                    <a:pt x="108203" y="566165"/>
                  </a:lnTo>
                  <a:lnTo>
                    <a:pt x="262889" y="607821"/>
                  </a:lnTo>
                  <a:lnTo>
                    <a:pt x="480567" y="547496"/>
                  </a:lnTo>
                  <a:lnTo>
                    <a:pt x="328802" y="0"/>
                  </a:lnTo>
                  <a:close/>
                </a:path>
              </a:pathLst>
            </a:custGeom>
            <a:solidFill>
              <a:srgbClr val="0A4F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66038" y="2744977"/>
              <a:ext cx="2875915" cy="2094230"/>
            </a:xfrm>
            <a:custGeom>
              <a:avLst/>
              <a:gdLst/>
              <a:ahLst/>
              <a:cxnLst/>
              <a:rect l="l" t="t" r="r" b="b"/>
              <a:pathLst>
                <a:path w="2875915" h="2094229">
                  <a:moveTo>
                    <a:pt x="1718818" y="826008"/>
                  </a:moveTo>
                  <a:lnTo>
                    <a:pt x="1696466" y="791845"/>
                  </a:lnTo>
                  <a:lnTo>
                    <a:pt x="1665605" y="770763"/>
                  </a:lnTo>
                  <a:lnTo>
                    <a:pt x="1639316" y="749427"/>
                  </a:lnTo>
                  <a:lnTo>
                    <a:pt x="1585468" y="711835"/>
                  </a:lnTo>
                  <a:lnTo>
                    <a:pt x="1534160" y="669417"/>
                  </a:lnTo>
                  <a:lnTo>
                    <a:pt x="1489075" y="616839"/>
                  </a:lnTo>
                  <a:lnTo>
                    <a:pt x="1467993" y="568579"/>
                  </a:lnTo>
                  <a:lnTo>
                    <a:pt x="1453515" y="484886"/>
                  </a:lnTo>
                  <a:lnTo>
                    <a:pt x="1446403" y="454406"/>
                  </a:lnTo>
                  <a:lnTo>
                    <a:pt x="1379982" y="294767"/>
                  </a:lnTo>
                  <a:lnTo>
                    <a:pt x="1350899" y="249809"/>
                  </a:lnTo>
                  <a:lnTo>
                    <a:pt x="1318514" y="209169"/>
                  </a:lnTo>
                  <a:lnTo>
                    <a:pt x="1282827" y="172212"/>
                  </a:lnTo>
                  <a:lnTo>
                    <a:pt x="1243711" y="138430"/>
                  </a:lnTo>
                  <a:lnTo>
                    <a:pt x="1201801" y="108585"/>
                  </a:lnTo>
                  <a:lnTo>
                    <a:pt x="1157732" y="82296"/>
                  </a:lnTo>
                  <a:lnTo>
                    <a:pt x="1110742" y="59563"/>
                  </a:lnTo>
                  <a:lnTo>
                    <a:pt x="1062863" y="40640"/>
                  </a:lnTo>
                  <a:lnTo>
                    <a:pt x="1012190" y="25146"/>
                  </a:lnTo>
                  <a:lnTo>
                    <a:pt x="961136" y="14097"/>
                  </a:lnTo>
                  <a:lnTo>
                    <a:pt x="909955" y="5334"/>
                  </a:lnTo>
                  <a:lnTo>
                    <a:pt x="742442" y="0"/>
                  </a:lnTo>
                  <a:lnTo>
                    <a:pt x="677418" y="7112"/>
                  </a:lnTo>
                  <a:lnTo>
                    <a:pt x="605790" y="21717"/>
                  </a:lnTo>
                  <a:lnTo>
                    <a:pt x="539496" y="40005"/>
                  </a:lnTo>
                  <a:lnTo>
                    <a:pt x="477266" y="61087"/>
                  </a:lnTo>
                  <a:lnTo>
                    <a:pt x="418592" y="85725"/>
                  </a:lnTo>
                  <a:lnTo>
                    <a:pt x="363220" y="112649"/>
                  </a:lnTo>
                  <a:lnTo>
                    <a:pt x="313309" y="143383"/>
                  </a:lnTo>
                  <a:lnTo>
                    <a:pt x="265430" y="175514"/>
                  </a:lnTo>
                  <a:lnTo>
                    <a:pt x="222758" y="210820"/>
                  </a:lnTo>
                  <a:lnTo>
                    <a:pt x="183680" y="249174"/>
                  </a:lnTo>
                  <a:lnTo>
                    <a:pt x="146900" y="290576"/>
                  </a:lnTo>
                  <a:lnTo>
                    <a:pt x="115049" y="333375"/>
                  </a:lnTo>
                  <a:lnTo>
                    <a:pt x="87363" y="379603"/>
                  </a:lnTo>
                  <a:lnTo>
                    <a:pt x="62255" y="427228"/>
                  </a:lnTo>
                  <a:lnTo>
                    <a:pt x="41630" y="476885"/>
                  </a:lnTo>
                  <a:lnTo>
                    <a:pt x="23698" y="528447"/>
                  </a:lnTo>
                  <a:lnTo>
                    <a:pt x="13284" y="570738"/>
                  </a:lnTo>
                  <a:lnTo>
                    <a:pt x="6019" y="617347"/>
                  </a:lnTo>
                  <a:lnTo>
                    <a:pt x="1219" y="667512"/>
                  </a:lnTo>
                  <a:lnTo>
                    <a:pt x="0" y="721233"/>
                  </a:lnTo>
                  <a:lnTo>
                    <a:pt x="1828" y="775716"/>
                  </a:lnTo>
                  <a:lnTo>
                    <a:pt x="8470" y="830834"/>
                  </a:lnTo>
                  <a:lnTo>
                    <a:pt x="18148" y="886714"/>
                  </a:lnTo>
                  <a:lnTo>
                    <a:pt x="32194" y="941070"/>
                  </a:lnTo>
                  <a:lnTo>
                    <a:pt x="49390" y="993648"/>
                  </a:lnTo>
                  <a:lnTo>
                    <a:pt x="71958" y="1044067"/>
                  </a:lnTo>
                  <a:lnTo>
                    <a:pt x="97002" y="1086104"/>
                  </a:lnTo>
                  <a:lnTo>
                    <a:pt x="124853" y="1124585"/>
                  </a:lnTo>
                  <a:lnTo>
                    <a:pt x="155943" y="1158875"/>
                  </a:lnTo>
                  <a:lnTo>
                    <a:pt x="187375" y="1191768"/>
                  </a:lnTo>
                  <a:lnTo>
                    <a:pt x="221488" y="1223645"/>
                  </a:lnTo>
                  <a:lnTo>
                    <a:pt x="254635" y="1253363"/>
                  </a:lnTo>
                  <a:lnTo>
                    <a:pt x="287909" y="1284097"/>
                  </a:lnTo>
                  <a:lnTo>
                    <a:pt x="320675" y="1315085"/>
                  </a:lnTo>
                  <a:lnTo>
                    <a:pt x="364109" y="1370965"/>
                  </a:lnTo>
                  <a:lnTo>
                    <a:pt x="398399" y="1439418"/>
                  </a:lnTo>
                  <a:lnTo>
                    <a:pt x="406019" y="1478788"/>
                  </a:lnTo>
                  <a:lnTo>
                    <a:pt x="409702" y="1533525"/>
                  </a:lnTo>
                  <a:lnTo>
                    <a:pt x="409194" y="1564259"/>
                  </a:lnTo>
                  <a:lnTo>
                    <a:pt x="407543" y="1597533"/>
                  </a:lnTo>
                  <a:lnTo>
                    <a:pt x="1272032" y="1866138"/>
                  </a:lnTo>
                  <a:lnTo>
                    <a:pt x="1301369" y="1497965"/>
                  </a:lnTo>
                  <a:lnTo>
                    <a:pt x="1318260" y="1500251"/>
                  </a:lnTo>
                  <a:lnTo>
                    <a:pt x="1347216" y="1502410"/>
                  </a:lnTo>
                  <a:lnTo>
                    <a:pt x="1412621" y="1500505"/>
                  </a:lnTo>
                  <a:lnTo>
                    <a:pt x="1479169" y="1492377"/>
                  </a:lnTo>
                  <a:lnTo>
                    <a:pt x="1538859" y="1473073"/>
                  </a:lnTo>
                  <a:lnTo>
                    <a:pt x="1583690" y="1443228"/>
                  </a:lnTo>
                  <a:lnTo>
                    <a:pt x="1616456" y="1399032"/>
                  </a:lnTo>
                  <a:lnTo>
                    <a:pt x="1623441" y="1360424"/>
                  </a:lnTo>
                  <a:lnTo>
                    <a:pt x="1621663" y="1339088"/>
                  </a:lnTo>
                  <a:lnTo>
                    <a:pt x="1614932" y="1316355"/>
                  </a:lnTo>
                  <a:lnTo>
                    <a:pt x="1608963" y="1300734"/>
                  </a:lnTo>
                  <a:lnTo>
                    <a:pt x="1601597" y="1283462"/>
                  </a:lnTo>
                  <a:lnTo>
                    <a:pt x="1593469" y="1265809"/>
                  </a:lnTo>
                  <a:lnTo>
                    <a:pt x="1588262" y="1248156"/>
                  </a:lnTo>
                  <a:lnTo>
                    <a:pt x="1584579" y="1229106"/>
                  </a:lnTo>
                  <a:lnTo>
                    <a:pt x="1586357" y="1211326"/>
                  </a:lnTo>
                  <a:lnTo>
                    <a:pt x="1589659" y="1201039"/>
                  </a:lnTo>
                  <a:lnTo>
                    <a:pt x="1596898" y="1190625"/>
                  </a:lnTo>
                  <a:lnTo>
                    <a:pt x="1605153" y="1182370"/>
                  </a:lnTo>
                  <a:lnTo>
                    <a:pt x="1614297" y="1175131"/>
                  </a:lnTo>
                  <a:lnTo>
                    <a:pt x="1622933" y="1165733"/>
                  </a:lnTo>
                  <a:lnTo>
                    <a:pt x="1629156" y="1156081"/>
                  </a:lnTo>
                  <a:lnTo>
                    <a:pt x="1633347" y="1144397"/>
                  </a:lnTo>
                  <a:lnTo>
                    <a:pt x="1633347" y="1132459"/>
                  </a:lnTo>
                  <a:lnTo>
                    <a:pt x="1629918" y="1121029"/>
                  </a:lnTo>
                  <a:lnTo>
                    <a:pt x="1623949" y="1110742"/>
                  </a:lnTo>
                  <a:lnTo>
                    <a:pt x="1617091" y="1102487"/>
                  </a:lnTo>
                  <a:lnTo>
                    <a:pt x="1611884" y="1093851"/>
                  </a:lnTo>
                  <a:lnTo>
                    <a:pt x="1625981" y="1079119"/>
                  </a:lnTo>
                  <a:lnTo>
                    <a:pt x="1634871" y="1065403"/>
                  </a:lnTo>
                  <a:lnTo>
                    <a:pt x="1638808" y="1052576"/>
                  </a:lnTo>
                  <a:lnTo>
                    <a:pt x="1637411" y="1039622"/>
                  </a:lnTo>
                  <a:lnTo>
                    <a:pt x="1633474" y="1028319"/>
                  </a:lnTo>
                  <a:lnTo>
                    <a:pt x="1626616" y="1016508"/>
                  </a:lnTo>
                  <a:lnTo>
                    <a:pt x="1617980" y="1004951"/>
                  </a:lnTo>
                  <a:lnTo>
                    <a:pt x="1608709" y="993521"/>
                  </a:lnTo>
                  <a:lnTo>
                    <a:pt x="1599946" y="981329"/>
                  </a:lnTo>
                  <a:lnTo>
                    <a:pt x="1591310" y="969772"/>
                  </a:lnTo>
                  <a:lnTo>
                    <a:pt x="1585214" y="956564"/>
                  </a:lnTo>
                  <a:lnTo>
                    <a:pt x="1594485" y="943991"/>
                  </a:lnTo>
                  <a:lnTo>
                    <a:pt x="1608582" y="932815"/>
                  </a:lnTo>
                  <a:lnTo>
                    <a:pt x="1624457" y="921893"/>
                  </a:lnTo>
                  <a:lnTo>
                    <a:pt x="1641221" y="911987"/>
                  </a:lnTo>
                  <a:lnTo>
                    <a:pt x="1675765" y="892048"/>
                  </a:lnTo>
                  <a:lnTo>
                    <a:pt x="1691640" y="881126"/>
                  </a:lnTo>
                  <a:lnTo>
                    <a:pt x="1704086" y="870331"/>
                  </a:lnTo>
                  <a:lnTo>
                    <a:pt x="1714246" y="856361"/>
                  </a:lnTo>
                  <a:lnTo>
                    <a:pt x="1718818" y="840994"/>
                  </a:lnTo>
                  <a:lnTo>
                    <a:pt x="1718818" y="826008"/>
                  </a:lnTo>
                  <a:close/>
                </a:path>
                <a:path w="2875915" h="2094229">
                  <a:moveTo>
                    <a:pt x="2875699" y="1344142"/>
                  </a:moveTo>
                  <a:lnTo>
                    <a:pt x="2872003" y="1305839"/>
                  </a:lnTo>
                  <a:lnTo>
                    <a:pt x="2860764" y="1277315"/>
                  </a:lnTo>
                  <a:lnTo>
                    <a:pt x="2840863" y="1260602"/>
                  </a:lnTo>
                  <a:lnTo>
                    <a:pt x="2797111" y="1249540"/>
                  </a:lnTo>
                  <a:lnTo>
                    <a:pt x="2770403" y="1261160"/>
                  </a:lnTo>
                  <a:lnTo>
                    <a:pt x="2751848" y="1285519"/>
                  </a:lnTo>
                  <a:lnTo>
                    <a:pt x="2732532" y="1312672"/>
                  </a:lnTo>
                  <a:lnTo>
                    <a:pt x="2734983" y="1280922"/>
                  </a:lnTo>
                  <a:lnTo>
                    <a:pt x="2741930" y="1247267"/>
                  </a:lnTo>
                  <a:lnTo>
                    <a:pt x="2742488" y="1214056"/>
                  </a:lnTo>
                  <a:lnTo>
                    <a:pt x="2725750" y="1183601"/>
                  </a:lnTo>
                  <a:lnTo>
                    <a:pt x="2680843" y="1158240"/>
                  </a:lnTo>
                  <a:lnTo>
                    <a:pt x="2634665" y="1154595"/>
                  </a:lnTo>
                  <a:lnTo>
                    <a:pt x="2611145" y="1173734"/>
                  </a:lnTo>
                  <a:lnTo>
                    <a:pt x="2598153" y="1208214"/>
                  </a:lnTo>
                  <a:lnTo>
                    <a:pt x="2583561" y="1250569"/>
                  </a:lnTo>
                  <a:lnTo>
                    <a:pt x="2579446" y="1235722"/>
                  </a:lnTo>
                  <a:lnTo>
                    <a:pt x="2586355" y="1206093"/>
                  </a:lnTo>
                  <a:lnTo>
                    <a:pt x="2591066" y="1169885"/>
                  </a:lnTo>
                  <a:lnTo>
                    <a:pt x="2580348" y="1135278"/>
                  </a:lnTo>
                  <a:lnTo>
                    <a:pt x="2541016" y="1110488"/>
                  </a:lnTo>
                  <a:lnTo>
                    <a:pt x="2496286" y="1110869"/>
                  </a:lnTo>
                  <a:lnTo>
                    <a:pt x="2472004" y="1130922"/>
                  </a:lnTo>
                  <a:lnTo>
                    <a:pt x="2457272" y="1165910"/>
                  </a:lnTo>
                  <a:lnTo>
                    <a:pt x="2441194" y="1211072"/>
                  </a:lnTo>
                  <a:lnTo>
                    <a:pt x="2440482" y="1163320"/>
                  </a:lnTo>
                  <a:lnTo>
                    <a:pt x="2428049" y="1130007"/>
                  </a:lnTo>
                  <a:lnTo>
                    <a:pt x="2399500" y="1109192"/>
                  </a:lnTo>
                  <a:lnTo>
                    <a:pt x="2350516" y="1098931"/>
                  </a:lnTo>
                  <a:lnTo>
                    <a:pt x="2328557" y="1104747"/>
                  </a:lnTo>
                  <a:lnTo>
                    <a:pt x="2290724" y="1156652"/>
                  </a:lnTo>
                  <a:lnTo>
                    <a:pt x="2274608" y="1198600"/>
                  </a:lnTo>
                  <a:lnTo>
                    <a:pt x="2260193" y="1248448"/>
                  </a:lnTo>
                  <a:lnTo>
                    <a:pt x="2247379" y="1304124"/>
                  </a:lnTo>
                  <a:lnTo>
                    <a:pt x="2236051" y="1363560"/>
                  </a:lnTo>
                  <a:lnTo>
                    <a:pt x="2226081" y="1424686"/>
                  </a:lnTo>
                  <a:lnTo>
                    <a:pt x="2217369" y="1485417"/>
                  </a:lnTo>
                  <a:lnTo>
                    <a:pt x="2209800" y="1543685"/>
                  </a:lnTo>
                  <a:lnTo>
                    <a:pt x="2177808" y="1536344"/>
                  </a:lnTo>
                  <a:lnTo>
                    <a:pt x="2164372" y="1530261"/>
                  </a:lnTo>
                  <a:lnTo>
                    <a:pt x="2150453" y="1526514"/>
                  </a:lnTo>
                  <a:lnTo>
                    <a:pt x="2116963" y="1526159"/>
                  </a:lnTo>
                  <a:lnTo>
                    <a:pt x="2113470" y="1564868"/>
                  </a:lnTo>
                  <a:lnTo>
                    <a:pt x="2114359" y="1623644"/>
                  </a:lnTo>
                  <a:lnTo>
                    <a:pt x="2118385" y="1691741"/>
                  </a:lnTo>
                  <a:lnTo>
                    <a:pt x="2124291" y="1758429"/>
                  </a:lnTo>
                  <a:lnTo>
                    <a:pt x="2130844" y="1812950"/>
                  </a:lnTo>
                  <a:lnTo>
                    <a:pt x="2177592" y="1856486"/>
                  </a:lnTo>
                  <a:lnTo>
                    <a:pt x="2199271" y="1861108"/>
                  </a:lnTo>
                  <a:lnTo>
                    <a:pt x="2215159" y="1865718"/>
                  </a:lnTo>
                  <a:lnTo>
                    <a:pt x="2238616" y="1877568"/>
                  </a:lnTo>
                  <a:lnTo>
                    <a:pt x="2240318" y="1894014"/>
                  </a:lnTo>
                  <a:lnTo>
                    <a:pt x="2239886" y="1906689"/>
                  </a:lnTo>
                  <a:lnTo>
                    <a:pt x="2239949" y="1922653"/>
                  </a:lnTo>
                  <a:lnTo>
                    <a:pt x="2243074" y="1948942"/>
                  </a:lnTo>
                  <a:lnTo>
                    <a:pt x="2310612" y="1972017"/>
                  </a:lnTo>
                  <a:lnTo>
                    <a:pt x="2367115" y="1991906"/>
                  </a:lnTo>
                  <a:lnTo>
                    <a:pt x="2415222" y="2009495"/>
                  </a:lnTo>
                  <a:lnTo>
                    <a:pt x="2457615" y="2025675"/>
                  </a:lnTo>
                  <a:lnTo>
                    <a:pt x="2496959" y="2041334"/>
                  </a:lnTo>
                  <a:lnTo>
                    <a:pt x="2535910" y="2057374"/>
                  </a:lnTo>
                  <a:lnTo>
                    <a:pt x="2623312" y="2094103"/>
                  </a:lnTo>
                  <a:lnTo>
                    <a:pt x="2648216" y="2051151"/>
                  </a:lnTo>
                  <a:lnTo>
                    <a:pt x="2669324" y="2008987"/>
                  </a:lnTo>
                  <a:lnTo>
                    <a:pt x="2688082" y="1966404"/>
                  </a:lnTo>
                  <a:lnTo>
                    <a:pt x="2705938" y="1922221"/>
                  </a:lnTo>
                  <a:lnTo>
                    <a:pt x="2724378" y="1875231"/>
                  </a:lnTo>
                  <a:lnTo>
                    <a:pt x="2744851" y="1824228"/>
                  </a:lnTo>
                  <a:lnTo>
                    <a:pt x="2768447" y="1762290"/>
                  </a:lnTo>
                  <a:lnTo>
                    <a:pt x="2784665" y="1717903"/>
                  </a:lnTo>
                  <a:lnTo>
                    <a:pt x="2802331" y="1667256"/>
                  </a:lnTo>
                  <a:lnTo>
                    <a:pt x="2820314" y="1612341"/>
                  </a:lnTo>
                  <a:lnTo>
                    <a:pt x="2837497" y="1555165"/>
                  </a:lnTo>
                  <a:lnTo>
                    <a:pt x="2852737" y="1497761"/>
                  </a:lnTo>
                  <a:lnTo>
                    <a:pt x="2864942" y="1442110"/>
                  </a:lnTo>
                  <a:lnTo>
                    <a:pt x="2872968" y="1390243"/>
                  </a:lnTo>
                  <a:lnTo>
                    <a:pt x="2875699" y="1344142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347216" y="4279391"/>
              <a:ext cx="2417445" cy="622300"/>
            </a:xfrm>
            <a:custGeom>
              <a:avLst/>
              <a:gdLst/>
              <a:ahLst/>
              <a:cxnLst/>
              <a:rect l="l" t="t" r="r" b="b"/>
              <a:pathLst>
                <a:path w="2417445" h="622300">
                  <a:moveTo>
                    <a:pt x="1106424" y="449707"/>
                  </a:moveTo>
                  <a:lnTo>
                    <a:pt x="1021588" y="329057"/>
                  </a:lnTo>
                  <a:lnTo>
                    <a:pt x="116713" y="0"/>
                  </a:lnTo>
                  <a:lnTo>
                    <a:pt x="0" y="214376"/>
                  </a:lnTo>
                  <a:lnTo>
                    <a:pt x="45910" y="232244"/>
                  </a:lnTo>
                  <a:lnTo>
                    <a:pt x="91427" y="250558"/>
                  </a:lnTo>
                  <a:lnTo>
                    <a:pt x="136601" y="269265"/>
                  </a:lnTo>
                  <a:lnTo>
                    <a:pt x="181495" y="288315"/>
                  </a:lnTo>
                  <a:lnTo>
                    <a:pt x="226174" y="307632"/>
                  </a:lnTo>
                  <a:lnTo>
                    <a:pt x="270687" y="327177"/>
                  </a:lnTo>
                  <a:lnTo>
                    <a:pt x="448322" y="406374"/>
                  </a:lnTo>
                  <a:lnTo>
                    <a:pt x="537730" y="445770"/>
                  </a:lnTo>
                  <a:lnTo>
                    <a:pt x="582790" y="465201"/>
                  </a:lnTo>
                  <a:lnTo>
                    <a:pt x="628167" y="484390"/>
                  </a:lnTo>
                  <a:lnTo>
                    <a:pt x="673925" y="503262"/>
                  </a:lnTo>
                  <a:lnTo>
                    <a:pt x="720115" y="521766"/>
                  </a:lnTo>
                  <a:lnTo>
                    <a:pt x="766800" y="539851"/>
                  </a:lnTo>
                  <a:lnTo>
                    <a:pt x="814044" y="557441"/>
                  </a:lnTo>
                  <a:lnTo>
                    <a:pt x="861898" y="574497"/>
                  </a:lnTo>
                  <a:lnTo>
                    <a:pt x="910437" y="590943"/>
                  </a:lnTo>
                  <a:lnTo>
                    <a:pt x="959700" y="606729"/>
                  </a:lnTo>
                  <a:lnTo>
                    <a:pt x="1009777" y="621792"/>
                  </a:lnTo>
                  <a:lnTo>
                    <a:pt x="1025906" y="519557"/>
                  </a:lnTo>
                  <a:lnTo>
                    <a:pt x="1090295" y="557276"/>
                  </a:lnTo>
                  <a:lnTo>
                    <a:pt x="1106424" y="449707"/>
                  </a:lnTo>
                  <a:close/>
                </a:path>
                <a:path w="2417445" h="622300">
                  <a:moveTo>
                    <a:pt x="2417064" y="509397"/>
                  </a:moveTo>
                  <a:lnTo>
                    <a:pt x="2406396" y="369189"/>
                  </a:lnTo>
                  <a:lnTo>
                    <a:pt x="2348407" y="365010"/>
                  </a:lnTo>
                  <a:lnTo>
                    <a:pt x="2302065" y="359156"/>
                  </a:lnTo>
                  <a:lnTo>
                    <a:pt x="2230513" y="347103"/>
                  </a:lnTo>
                  <a:lnTo>
                    <a:pt x="2198433" y="343242"/>
                  </a:lnTo>
                  <a:lnTo>
                    <a:pt x="2164219" y="342366"/>
                  </a:lnTo>
                  <a:lnTo>
                    <a:pt x="2124456" y="345643"/>
                  </a:lnTo>
                  <a:lnTo>
                    <a:pt x="2075675" y="354241"/>
                  </a:lnTo>
                  <a:lnTo>
                    <a:pt x="2014474" y="369316"/>
                  </a:lnTo>
                  <a:lnTo>
                    <a:pt x="2009508" y="347370"/>
                  </a:lnTo>
                  <a:lnTo>
                    <a:pt x="1987677" y="305422"/>
                  </a:lnTo>
                  <a:lnTo>
                    <a:pt x="1982724" y="283464"/>
                  </a:lnTo>
                  <a:lnTo>
                    <a:pt x="1816608" y="320675"/>
                  </a:lnTo>
                  <a:lnTo>
                    <a:pt x="1821942" y="428498"/>
                  </a:lnTo>
                  <a:lnTo>
                    <a:pt x="1923542" y="422783"/>
                  </a:lnTo>
                  <a:lnTo>
                    <a:pt x="1934451" y="514477"/>
                  </a:lnTo>
                  <a:lnTo>
                    <a:pt x="1983117" y="515086"/>
                  </a:lnTo>
                  <a:lnTo>
                    <a:pt x="2031517" y="513981"/>
                  </a:lnTo>
                  <a:lnTo>
                    <a:pt x="2079726" y="511708"/>
                  </a:lnTo>
                  <a:lnTo>
                    <a:pt x="2175802" y="505891"/>
                  </a:lnTo>
                  <a:lnTo>
                    <a:pt x="2223808" y="503440"/>
                  </a:lnTo>
                  <a:lnTo>
                    <a:pt x="2271877" y="502005"/>
                  </a:lnTo>
                  <a:lnTo>
                    <a:pt x="2320061" y="502170"/>
                  </a:lnTo>
                  <a:lnTo>
                    <a:pt x="2368435" y="504444"/>
                  </a:lnTo>
                  <a:lnTo>
                    <a:pt x="2417064" y="509397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18664" y="4425695"/>
              <a:ext cx="2749550" cy="1929764"/>
            </a:xfrm>
            <a:custGeom>
              <a:avLst/>
              <a:gdLst/>
              <a:ahLst/>
              <a:cxnLst/>
              <a:rect l="l" t="t" r="r" b="b"/>
              <a:pathLst>
                <a:path w="2749550" h="1929764">
                  <a:moveTo>
                    <a:pt x="225122" y="0"/>
                  </a:moveTo>
                  <a:lnTo>
                    <a:pt x="192706" y="52669"/>
                  </a:lnTo>
                  <a:lnTo>
                    <a:pt x="163263" y="105851"/>
                  </a:lnTo>
                  <a:lnTo>
                    <a:pt x="136682" y="159478"/>
                  </a:lnTo>
                  <a:lnTo>
                    <a:pt x="112849" y="213484"/>
                  </a:lnTo>
                  <a:lnTo>
                    <a:pt x="91652" y="267803"/>
                  </a:lnTo>
                  <a:lnTo>
                    <a:pt x="72980" y="322369"/>
                  </a:lnTo>
                  <a:lnTo>
                    <a:pt x="56720" y="377116"/>
                  </a:lnTo>
                  <a:lnTo>
                    <a:pt x="42759" y="431977"/>
                  </a:lnTo>
                  <a:lnTo>
                    <a:pt x="30986" y="486885"/>
                  </a:lnTo>
                  <a:lnTo>
                    <a:pt x="21289" y="541776"/>
                  </a:lnTo>
                  <a:lnTo>
                    <a:pt x="13554" y="596582"/>
                  </a:lnTo>
                  <a:lnTo>
                    <a:pt x="7670" y="651237"/>
                  </a:lnTo>
                  <a:lnTo>
                    <a:pt x="3524" y="705676"/>
                  </a:lnTo>
                  <a:lnTo>
                    <a:pt x="1005" y="759831"/>
                  </a:lnTo>
                  <a:lnTo>
                    <a:pt x="0" y="813637"/>
                  </a:lnTo>
                  <a:lnTo>
                    <a:pt x="396" y="867027"/>
                  </a:lnTo>
                  <a:lnTo>
                    <a:pt x="2082" y="919935"/>
                  </a:lnTo>
                  <a:lnTo>
                    <a:pt x="4945" y="972295"/>
                  </a:lnTo>
                  <a:lnTo>
                    <a:pt x="8873" y="1024040"/>
                  </a:lnTo>
                  <a:lnTo>
                    <a:pt x="13754" y="1075105"/>
                  </a:lnTo>
                  <a:lnTo>
                    <a:pt x="19475" y="1125423"/>
                  </a:lnTo>
                  <a:lnTo>
                    <a:pt x="25925" y="1174928"/>
                  </a:lnTo>
                  <a:lnTo>
                    <a:pt x="32990" y="1223554"/>
                  </a:lnTo>
                  <a:lnTo>
                    <a:pt x="40559" y="1271233"/>
                  </a:lnTo>
                  <a:lnTo>
                    <a:pt x="48520" y="1317901"/>
                  </a:lnTo>
                  <a:lnTo>
                    <a:pt x="56760" y="1363491"/>
                  </a:lnTo>
                  <a:lnTo>
                    <a:pt x="65167" y="1407937"/>
                  </a:lnTo>
                  <a:lnTo>
                    <a:pt x="82032" y="1493130"/>
                  </a:lnTo>
                  <a:lnTo>
                    <a:pt x="105777" y="1610681"/>
                  </a:lnTo>
                  <a:lnTo>
                    <a:pt x="112828" y="1646869"/>
                  </a:lnTo>
                  <a:lnTo>
                    <a:pt x="124962" y="1714356"/>
                  </a:lnTo>
                  <a:lnTo>
                    <a:pt x="133723" y="1774880"/>
                  </a:lnTo>
                  <a:lnTo>
                    <a:pt x="138213" y="1827912"/>
                  </a:lnTo>
                  <a:lnTo>
                    <a:pt x="138575" y="1851453"/>
                  </a:lnTo>
                  <a:lnTo>
                    <a:pt x="137533" y="1872923"/>
                  </a:lnTo>
                  <a:lnTo>
                    <a:pt x="134974" y="1892254"/>
                  </a:lnTo>
                  <a:lnTo>
                    <a:pt x="130786" y="1909381"/>
                  </a:lnTo>
                  <a:lnTo>
                    <a:pt x="1888441" y="1922259"/>
                  </a:lnTo>
                  <a:lnTo>
                    <a:pt x="1881929" y="1866288"/>
                  </a:lnTo>
                  <a:lnTo>
                    <a:pt x="1873173" y="1822600"/>
                  </a:lnTo>
                  <a:lnTo>
                    <a:pt x="1853417" y="1747509"/>
                  </a:lnTo>
                  <a:lnTo>
                    <a:pt x="1844661" y="1703821"/>
                  </a:lnTo>
                  <a:lnTo>
                    <a:pt x="1838149" y="1647850"/>
                  </a:lnTo>
                  <a:lnTo>
                    <a:pt x="1872762" y="1676391"/>
                  </a:lnTo>
                  <a:lnTo>
                    <a:pt x="1906791" y="1703504"/>
                  </a:lnTo>
                  <a:lnTo>
                    <a:pt x="1940230" y="1729173"/>
                  </a:lnTo>
                  <a:lnTo>
                    <a:pt x="1973074" y="1753379"/>
                  </a:lnTo>
                  <a:lnTo>
                    <a:pt x="2005318" y="1776105"/>
                  </a:lnTo>
                  <a:lnTo>
                    <a:pt x="2036957" y="1797335"/>
                  </a:lnTo>
                  <a:lnTo>
                    <a:pt x="2098396" y="1835235"/>
                  </a:lnTo>
                  <a:lnTo>
                    <a:pt x="2157349" y="1866941"/>
                  </a:lnTo>
                  <a:lnTo>
                    <a:pt x="2213774" y="1892314"/>
                  </a:lnTo>
                  <a:lnTo>
                    <a:pt x="2267628" y="1911216"/>
                  </a:lnTo>
                  <a:lnTo>
                    <a:pt x="2318868" y="1923509"/>
                  </a:lnTo>
                  <a:lnTo>
                    <a:pt x="2367453" y="1929055"/>
                  </a:lnTo>
                  <a:lnTo>
                    <a:pt x="2390737" y="1929254"/>
                  </a:lnTo>
                  <a:lnTo>
                    <a:pt x="2413340" y="1927715"/>
                  </a:lnTo>
                  <a:lnTo>
                    <a:pt x="2456486" y="1919351"/>
                  </a:lnTo>
                  <a:lnTo>
                    <a:pt x="2496849" y="1903826"/>
                  </a:lnTo>
                  <a:lnTo>
                    <a:pt x="2534386" y="1881001"/>
                  </a:lnTo>
                  <a:lnTo>
                    <a:pt x="2569054" y="1850737"/>
                  </a:lnTo>
                  <a:lnTo>
                    <a:pt x="2600813" y="1812897"/>
                  </a:lnTo>
                  <a:lnTo>
                    <a:pt x="2629618" y="1767343"/>
                  </a:lnTo>
                  <a:lnTo>
                    <a:pt x="2655427" y="1713935"/>
                  </a:lnTo>
                  <a:lnTo>
                    <a:pt x="2678199" y="1652537"/>
                  </a:lnTo>
                  <a:lnTo>
                    <a:pt x="2697890" y="1583009"/>
                  </a:lnTo>
                  <a:lnTo>
                    <a:pt x="2706566" y="1545154"/>
                  </a:lnTo>
                  <a:lnTo>
                    <a:pt x="2714457" y="1505214"/>
                  </a:lnTo>
                  <a:lnTo>
                    <a:pt x="2721557" y="1463173"/>
                  </a:lnTo>
                  <a:lnTo>
                    <a:pt x="2727860" y="1419014"/>
                  </a:lnTo>
                  <a:lnTo>
                    <a:pt x="2733361" y="1372718"/>
                  </a:lnTo>
                  <a:lnTo>
                    <a:pt x="2738054" y="1324269"/>
                  </a:lnTo>
                  <a:lnTo>
                    <a:pt x="2741935" y="1273650"/>
                  </a:lnTo>
                  <a:lnTo>
                    <a:pt x="2744998" y="1220843"/>
                  </a:lnTo>
                  <a:lnTo>
                    <a:pt x="2747238" y="1165831"/>
                  </a:lnTo>
                  <a:lnTo>
                    <a:pt x="2748650" y="1108597"/>
                  </a:lnTo>
                  <a:lnTo>
                    <a:pt x="2749227" y="1049123"/>
                  </a:lnTo>
                  <a:lnTo>
                    <a:pt x="2748965" y="987392"/>
                  </a:lnTo>
                  <a:lnTo>
                    <a:pt x="2747859" y="923387"/>
                  </a:lnTo>
                  <a:lnTo>
                    <a:pt x="2745903" y="857090"/>
                  </a:lnTo>
                  <a:lnTo>
                    <a:pt x="2743092" y="788485"/>
                  </a:lnTo>
                  <a:lnTo>
                    <a:pt x="2739421" y="717554"/>
                  </a:lnTo>
                  <a:lnTo>
                    <a:pt x="2734884" y="644280"/>
                  </a:lnTo>
                  <a:lnTo>
                    <a:pt x="2729476" y="568645"/>
                  </a:lnTo>
                  <a:lnTo>
                    <a:pt x="2723191" y="490633"/>
                  </a:lnTo>
                  <a:lnTo>
                    <a:pt x="2716025" y="410225"/>
                  </a:lnTo>
                  <a:lnTo>
                    <a:pt x="2707972" y="327405"/>
                  </a:lnTo>
                  <a:lnTo>
                    <a:pt x="2612142" y="322934"/>
                  </a:lnTo>
                  <a:lnTo>
                    <a:pt x="2530810" y="320397"/>
                  </a:lnTo>
                  <a:lnTo>
                    <a:pt x="2462225" y="319539"/>
                  </a:lnTo>
                  <a:lnTo>
                    <a:pt x="2404635" y="320105"/>
                  </a:lnTo>
                  <a:lnTo>
                    <a:pt x="2356288" y="321839"/>
                  </a:lnTo>
                  <a:lnTo>
                    <a:pt x="2315431" y="324484"/>
                  </a:lnTo>
                  <a:lnTo>
                    <a:pt x="2249182" y="331488"/>
                  </a:lnTo>
                  <a:lnTo>
                    <a:pt x="2191873" y="339071"/>
                  </a:lnTo>
                  <a:lnTo>
                    <a:pt x="2162191" y="342439"/>
                  </a:lnTo>
                  <a:lnTo>
                    <a:pt x="2129487" y="345185"/>
                  </a:lnTo>
                  <a:lnTo>
                    <a:pt x="2130233" y="315448"/>
                  </a:lnTo>
                  <a:lnTo>
                    <a:pt x="2138028" y="304260"/>
                  </a:lnTo>
                  <a:lnTo>
                    <a:pt x="2142917" y="294929"/>
                  </a:lnTo>
                  <a:lnTo>
                    <a:pt x="2134948" y="270763"/>
                  </a:lnTo>
                  <a:lnTo>
                    <a:pt x="2102984" y="269869"/>
                  </a:lnTo>
                  <a:lnTo>
                    <a:pt x="2089736" y="270748"/>
                  </a:lnTo>
                  <a:lnTo>
                    <a:pt x="2069440" y="275889"/>
                  </a:lnTo>
                  <a:lnTo>
                    <a:pt x="2016330" y="287781"/>
                  </a:lnTo>
                  <a:lnTo>
                    <a:pt x="2014097" y="332650"/>
                  </a:lnTo>
                  <a:lnTo>
                    <a:pt x="2014030" y="376434"/>
                  </a:lnTo>
                  <a:lnTo>
                    <a:pt x="2015794" y="419677"/>
                  </a:lnTo>
                  <a:lnTo>
                    <a:pt x="2019054" y="462924"/>
                  </a:lnTo>
                  <a:lnTo>
                    <a:pt x="2023472" y="506719"/>
                  </a:lnTo>
                  <a:lnTo>
                    <a:pt x="2028713" y="551608"/>
                  </a:lnTo>
                  <a:lnTo>
                    <a:pt x="2040319" y="646843"/>
                  </a:lnTo>
                  <a:lnTo>
                    <a:pt x="2046012" y="698279"/>
                  </a:lnTo>
                  <a:lnTo>
                    <a:pt x="2051185" y="752987"/>
                  </a:lnTo>
                  <a:lnTo>
                    <a:pt x="2055499" y="811510"/>
                  </a:lnTo>
                  <a:lnTo>
                    <a:pt x="2058621" y="874394"/>
                  </a:lnTo>
                  <a:lnTo>
                    <a:pt x="2043212" y="879216"/>
                  </a:lnTo>
                  <a:lnTo>
                    <a:pt x="1993629" y="855548"/>
                  </a:lnTo>
                  <a:lnTo>
                    <a:pt x="1961228" y="830196"/>
                  </a:lnTo>
                  <a:lnTo>
                    <a:pt x="1924937" y="797921"/>
                  </a:lnTo>
                  <a:lnTo>
                    <a:pt x="1885642" y="760294"/>
                  </a:lnTo>
                  <a:lnTo>
                    <a:pt x="1844229" y="718883"/>
                  </a:lnTo>
                  <a:lnTo>
                    <a:pt x="1716156" y="587626"/>
                  </a:lnTo>
                  <a:lnTo>
                    <a:pt x="1675142" y="546761"/>
                  </a:lnTo>
                  <a:lnTo>
                    <a:pt x="1636444" y="509954"/>
                  </a:lnTo>
                  <a:lnTo>
                    <a:pt x="1600949" y="478773"/>
                  </a:lnTo>
                  <a:lnTo>
                    <a:pt x="1569544" y="454786"/>
                  </a:lnTo>
                  <a:lnTo>
                    <a:pt x="1513493" y="419777"/>
                  </a:lnTo>
                  <a:lnTo>
                    <a:pt x="1461404" y="393066"/>
                  </a:lnTo>
                  <a:lnTo>
                    <a:pt x="1412826" y="372764"/>
                  </a:lnTo>
                  <a:lnTo>
                    <a:pt x="1367305" y="356982"/>
                  </a:lnTo>
                  <a:lnTo>
                    <a:pt x="1283621" y="331429"/>
                  </a:lnTo>
                  <a:lnTo>
                    <a:pt x="1244551" y="317880"/>
                  </a:lnTo>
                  <a:lnTo>
                    <a:pt x="1245913" y="361384"/>
                  </a:lnTo>
                  <a:lnTo>
                    <a:pt x="1248425" y="398353"/>
                  </a:lnTo>
                  <a:lnTo>
                    <a:pt x="1249578" y="427204"/>
                  </a:lnTo>
                  <a:lnTo>
                    <a:pt x="1246869" y="446357"/>
                  </a:lnTo>
                  <a:lnTo>
                    <a:pt x="1237789" y="454228"/>
                  </a:lnTo>
                  <a:lnTo>
                    <a:pt x="1219834" y="449236"/>
                  </a:lnTo>
                  <a:lnTo>
                    <a:pt x="1190496" y="429799"/>
                  </a:lnTo>
                  <a:lnTo>
                    <a:pt x="1147269" y="394334"/>
                  </a:lnTo>
                  <a:lnTo>
                    <a:pt x="1093700" y="380419"/>
                  </a:lnTo>
                  <a:lnTo>
                    <a:pt x="1043535" y="366357"/>
                  </a:lnTo>
                  <a:lnTo>
                    <a:pt x="996338" y="352072"/>
                  </a:lnTo>
                  <a:lnTo>
                    <a:pt x="951672" y="337486"/>
                  </a:lnTo>
                  <a:lnTo>
                    <a:pt x="909100" y="322522"/>
                  </a:lnTo>
                  <a:lnTo>
                    <a:pt x="868187" y="307102"/>
                  </a:lnTo>
                  <a:lnTo>
                    <a:pt x="828496" y="291149"/>
                  </a:lnTo>
                  <a:lnTo>
                    <a:pt x="789590" y="274585"/>
                  </a:lnTo>
                  <a:lnTo>
                    <a:pt x="751034" y="257333"/>
                  </a:lnTo>
                  <a:lnTo>
                    <a:pt x="712389" y="239315"/>
                  </a:lnTo>
                  <a:lnTo>
                    <a:pt x="673221" y="220455"/>
                  </a:lnTo>
                  <a:lnTo>
                    <a:pt x="633093" y="200674"/>
                  </a:lnTo>
                  <a:lnTo>
                    <a:pt x="454247" y="110797"/>
                  </a:lnTo>
                  <a:lnTo>
                    <a:pt x="402771" y="85253"/>
                  </a:lnTo>
                  <a:lnTo>
                    <a:pt x="347715" y="58323"/>
                  </a:lnTo>
                  <a:lnTo>
                    <a:pt x="288645" y="29931"/>
                  </a:lnTo>
                  <a:lnTo>
                    <a:pt x="2251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73955" y="2367483"/>
            <a:ext cx="6245225" cy="159004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 marR="5080">
              <a:lnSpc>
                <a:spcPts val="5830"/>
              </a:lnSpc>
              <a:spcBef>
                <a:spcPts val="835"/>
              </a:spcBef>
            </a:pPr>
            <a:r>
              <a:rPr sz="5400" spc="155" dirty="0">
                <a:solidFill>
                  <a:srgbClr val="FFFFFF"/>
                </a:solidFill>
              </a:rPr>
              <a:t>Develop</a:t>
            </a:r>
            <a:r>
              <a:rPr sz="5400" spc="400" dirty="0">
                <a:solidFill>
                  <a:srgbClr val="FFFFFF"/>
                </a:solidFill>
              </a:rPr>
              <a:t> </a:t>
            </a:r>
            <a:r>
              <a:rPr sz="5400" spc="145" dirty="0">
                <a:solidFill>
                  <a:srgbClr val="FFFFFF"/>
                </a:solidFill>
              </a:rPr>
              <a:t>Project </a:t>
            </a:r>
            <a:r>
              <a:rPr sz="5400" spc="160" dirty="0">
                <a:solidFill>
                  <a:srgbClr val="FFFFFF"/>
                </a:solidFill>
              </a:rPr>
              <a:t>Management</a:t>
            </a:r>
            <a:r>
              <a:rPr sz="5400" spc="484" dirty="0">
                <a:solidFill>
                  <a:srgbClr val="FFFFFF"/>
                </a:solidFill>
              </a:rPr>
              <a:t> </a:t>
            </a:r>
            <a:r>
              <a:rPr sz="5400" spc="114" dirty="0">
                <a:solidFill>
                  <a:srgbClr val="FFFFFF"/>
                </a:solidFill>
              </a:rPr>
              <a:t>Plan</a:t>
            </a:r>
            <a:endParaRPr sz="5400"/>
          </a:p>
        </p:txBody>
      </p:sp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2A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1478</Words>
  <Application>Microsoft Office PowerPoint</Application>
  <PresentationFormat>Widescreen</PresentationFormat>
  <Paragraphs>403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Segoe UI</vt:lpstr>
      <vt:lpstr>Times New Roman</vt:lpstr>
      <vt:lpstr>Wingdings</vt:lpstr>
      <vt:lpstr>Office Theme</vt:lpstr>
      <vt:lpstr>Project Integration Management</vt:lpstr>
      <vt:lpstr>Integration Management Overview</vt:lpstr>
      <vt:lpstr>Objective</vt:lpstr>
      <vt:lpstr>Integration Management Overview</vt:lpstr>
      <vt:lpstr>Why Integration Management?</vt:lpstr>
      <vt:lpstr>Key Processes in Integration Management</vt:lpstr>
      <vt:lpstr>Develop Project Charter</vt:lpstr>
      <vt:lpstr>Why Project Charter?</vt:lpstr>
      <vt:lpstr>Develop Project Management Plan</vt:lpstr>
      <vt:lpstr>What comprises Project Management Plan?</vt:lpstr>
      <vt:lpstr>Project Plan in FSoft</vt:lpstr>
      <vt:lpstr>Project Kick-off</vt:lpstr>
      <vt:lpstr>Direct and Manage Project Work</vt:lpstr>
      <vt:lpstr>How to Manage Project Work Effectively</vt:lpstr>
      <vt:lpstr>PM Power in Project Management</vt:lpstr>
      <vt:lpstr>Manage Project Knowledge</vt:lpstr>
      <vt:lpstr>Why we need to manage Project Knowledge</vt:lpstr>
      <vt:lpstr>How To Manage Project Knowledge</vt:lpstr>
      <vt:lpstr>High TOR and knowledge management</vt:lpstr>
      <vt:lpstr>Monitor &amp; Control Project Work</vt:lpstr>
      <vt:lpstr>How to monitor and control project work?</vt:lpstr>
      <vt:lpstr>Common Tools for monitoring &amp; controlling</vt:lpstr>
      <vt:lpstr>Perform Integrated Change Control</vt:lpstr>
      <vt:lpstr>What is Integrated Change Control?</vt:lpstr>
      <vt:lpstr>Integrated Change Control Process</vt:lpstr>
      <vt:lpstr>Close Project or Phase</vt:lpstr>
      <vt:lpstr>Close Project or Phase</vt:lpstr>
      <vt:lpstr>Integration Management in Agile</vt:lpstr>
      <vt:lpstr>Agile Manifesto Values</vt:lpstr>
      <vt:lpstr>Agile Project &amp; Waterfall Project</vt:lpstr>
      <vt:lpstr>Agile-Waterfall Hybrid Model</vt:lpstr>
      <vt:lpstr>Summary</vt:lpstr>
      <vt:lpstr>Summary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&lt;Name of training course &gt;</dc:title>
  <dc:creator>Le Xuan Tung (LDI.TCD)</dc:creator>
  <cp:lastModifiedBy>Phong</cp:lastModifiedBy>
  <cp:revision>2</cp:revision>
  <dcterms:created xsi:type="dcterms:W3CDTF">2023-10-31T01:09:45Z</dcterms:created>
  <dcterms:modified xsi:type="dcterms:W3CDTF">2023-10-31T17:51:38Z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2021-03-18T00:00:00Z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2023-10-31T00:00:00Z</vt:filetime>
  </property>
  <property fmtid="{D5CDD505-2E9C-101B-9397-08002B2CF9AE}" pid="5" name="Producer">
    <vt:lpwstr>Microsoft® PowerPoint® 2016</vt:lpwstr>
  </property>
</Properties>
</file>